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9" r:id="rId3"/>
    <p:sldId id="285" r:id="rId4"/>
    <p:sldId id="272" r:id="rId5"/>
    <p:sldId id="296" r:id="rId6"/>
    <p:sldId id="286" r:id="rId7"/>
    <p:sldId id="260" r:id="rId8"/>
    <p:sldId id="273" r:id="rId9"/>
    <p:sldId id="274" r:id="rId10"/>
    <p:sldId id="287" r:id="rId11"/>
    <p:sldId id="288" r:id="rId12"/>
    <p:sldId id="293" r:id="rId13"/>
    <p:sldId id="294" r:id="rId14"/>
    <p:sldId id="295" r:id="rId15"/>
    <p:sldId id="290" r:id="rId16"/>
    <p:sldId id="263" r:id="rId17"/>
    <p:sldId id="292" r:id="rId18"/>
    <p:sldId id="291" r:id="rId19"/>
    <p:sldId id="297" r:id="rId20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754" userDrawn="1">
          <p15:clr>
            <a:srgbClr val="A4A3A4"/>
          </p15:clr>
        </p15:guide>
        <p15:guide id="3" orient="horz" pos="2261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02B1A3-B99F-43CC-B8D2-40AE2E77A80F}" v="5" dt="2024-09-22T14:09:05.9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5521" autoAdjust="0"/>
  </p:normalViewPr>
  <p:slideViewPr>
    <p:cSldViewPr snapToGrid="0">
      <p:cViewPr varScale="1">
        <p:scale>
          <a:sx n="68" d="100"/>
          <a:sy n="68" d="100"/>
        </p:scale>
        <p:origin x="802" y="58"/>
      </p:cViewPr>
      <p:guideLst>
        <p:guide orient="horz" pos="2160"/>
        <p:guide orient="horz" pos="754"/>
        <p:guide orient="horz" pos="22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4" d="100"/>
          <a:sy n="64" d="100"/>
        </p:scale>
        <p:origin x="3311" y="6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sper Tomshøj" userId="19c31e72-a1da-49b7-a130-46063f98af3d" providerId="ADAL" clId="{8646B5B5-B2B5-433F-AF19-A40AFAB7631C}"/>
    <pc:docChg chg="custSel modSld">
      <pc:chgData name="Kasper Tomshøj" userId="19c31e72-a1da-49b7-a130-46063f98af3d" providerId="ADAL" clId="{8646B5B5-B2B5-433F-AF19-A40AFAB7631C}" dt="2024-09-22T13:26:35.939" v="703" actId="20577"/>
      <pc:docMkLst>
        <pc:docMk/>
      </pc:docMkLst>
      <pc:sldChg chg="modNotesTx">
        <pc:chgData name="Kasper Tomshøj" userId="19c31e72-a1da-49b7-a130-46063f98af3d" providerId="ADAL" clId="{8646B5B5-B2B5-433F-AF19-A40AFAB7631C}" dt="2024-09-22T13:15:43.319" v="6" actId="20577"/>
        <pc:sldMkLst>
          <pc:docMk/>
          <pc:sldMk cId="2692339932" sldId="298"/>
        </pc:sldMkLst>
      </pc:sldChg>
      <pc:sldChg chg="modNotesTx">
        <pc:chgData name="Kasper Tomshøj" userId="19c31e72-a1da-49b7-a130-46063f98af3d" providerId="ADAL" clId="{8646B5B5-B2B5-433F-AF19-A40AFAB7631C}" dt="2024-09-22T13:26:35.939" v="703" actId="20577"/>
        <pc:sldMkLst>
          <pc:docMk/>
          <pc:sldMk cId="1291383484" sldId="299"/>
        </pc:sldMkLst>
      </pc:sldChg>
      <pc:sldChg chg="modNotesTx">
        <pc:chgData name="Kasper Tomshøj" userId="19c31e72-a1da-49b7-a130-46063f98af3d" providerId="ADAL" clId="{8646B5B5-B2B5-433F-AF19-A40AFAB7631C}" dt="2024-09-22T13:20:44.366" v="223" actId="20577"/>
        <pc:sldMkLst>
          <pc:docMk/>
          <pc:sldMk cId="1831986535" sldId="300"/>
        </pc:sldMkLst>
      </pc:sldChg>
      <pc:sldChg chg="modNotesTx">
        <pc:chgData name="Kasper Tomshøj" userId="19c31e72-a1da-49b7-a130-46063f98af3d" providerId="ADAL" clId="{8646B5B5-B2B5-433F-AF19-A40AFAB7631C}" dt="2024-09-22T13:20:08.211" v="207" actId="6549"/>
        <pc:sldMkLst>
          <pc:docMk/>
          <pc:sldMk cId="3179733713" sldId="301"/>
        </pc:sldMkLst>
      </pc:sldChg>
      <pc:sldChg chg="modSp mod modNotesTx">
        <pc:chgData name="Kasper Tomshøj" userId="19c31e72-a1da-49b7-a130-46063f98af3d" providerId="ADAL" clId="{8646B5B5-B2B5-433F-AF19-A40AFAB7631C}" dt="2024-09-22T13:17:06.438" v="10"/>
        <pc:sldMkLst>
          <pc:docMk/>
          <pc:sldMk cId="2374278689" sldId="302"/>
        </pc:sldMkLst>
        <pc:spChg chg="mod">
          <ac:chgData name="Kasper Tomshøj" userId="19c31e72-a1da-49b7-a130-46063f98af3d" providerId="ADAL" clId="{8646B5B5-B2B5-433F-AF19-A40AFAB7631C}" dt="2024-09-22T13:16:38.934" v="7" actId="20577"/>
          <ac:spMkLst>
            <pc:docMk/>
            <pc:sldMk cId="2374278689" sldId="302"/>
            <ac:spMk id="2" creationId="{CD723128-B300-8184-9EF2-529BD98E72BC}"/>
          </ac:spMkLst>
        </pc:spChg>
      </pc:sldChg>
    </pc:docChg>
  </pc:docChgLst>
  <pc:docChgLst>
    <pc:chgData name="Kasper Tomshøj" userId="19c31e72-a1da-49b7-a130-46063f98af3d" providerId="ADAL" clId="{E102B1A3-B99F-43CC-B8D2-40AE2E77A80F}"/>
    <pc:docChg chg="addSld delSld modSld sldOrd">
      <pc:chgData name="Kasper Tomshøj" userId="19c31e72-a1da-49b7-a130-46063f98af3d" providerId="ADAL" clId="{E102B1A3-B99F-43CC-B8D2-40AE2E77A80F}" dt="2024-09-24T15:33:27.460" v="189" actId="47"/>
      <pc:docMkLst>
        <pc:docMk/>
      </pc:docMkLst>
      <pc:sldChg chg="modSp mod">
        <pc:chgData name="Kasper Tomshøj" userId="19c31e72-a1da-49b7-a130-46063f98af3d" providerId="ADAL" clId="{E102B1A3-B99F-43CC-B8D2-40AE2E77A80F}" dt="2024-09-22T14:23:54.616" v="186" actId="20577"/>
        <pc:sldMkLst>
          <pc:docMk/>
          <pc:sldMk cId="3803935092" sldId="259"/>
        </pc:sldMkLst>
        <pc:spChg chg="mod">
          <ac:chgData name="Kasper Tomshøj" userId="19c31e72-a1da-49b7-a130-46063f98af3d" providerId="ADAL" clId="{E102B1A3-B99F-43CC-B8D2-40AE2E77A80F}" dt="2024-09-22T14:23:54.616" v="186" actId="20577"/>
          <ac:spMkLst>
            <pc:docMk/>
            <pc:sldMk cId="3803935092" sldId="259"/>
            <ac:spMk id="3" creationId="{9B48B0EA-73B3-0B5C-3A7F-D85AB9621D97}"/>
          </ac:spMkLst>
        </pc:spChg>
      </pc:sldChg>
      <pc:sldChg chg="modSp mod ord">
        <pc:chgData name="Kasper Tomshøj" userId="19c31e72-a1da-49b7-a130-46063f98af3d" providerId="ADAL" clId="{E102B1A3-B99F-43CC-B8D2-40AE2E77A80F}" dt="2024-09-22T14:09:41.202" v="144" actId="20577"/>
        <pc:sldMkLst>
          <pc:docMk/>
          <pc:sldMk cId="3022305654" sldId="260"/>
        </pc:sldMkLst>
        <pc:spChg chg="mod">
          <ac:chgData name="Kasper Tomshøj" userId="19c31e72-a1da-49b7-a130-46063f98af3d" providerId="ADAL" clId="{E102B1A3-B99F-43CC-B8D2-40AE2E77A80F}" dt="2024-09-22T14:09:34.285" v="130"/>
          <ac:spMkLst>
            <pc:docMk/>
            <pc:sldMk cId="3022305654" sldId="260"/>
            <ac:spMk id="8" creationId="{29BD6F3D-FF7D-658E-658B-590D33837528}"/>
          </ac:spMkLst>
        </pc:spChg>
        <pc:spChg chg="mod">
          <ac:chgData name="Kasper Tomshøj" userId="19c31e72-a1da-49b7-a130-46063f98af3d" providerId="ADAL" clId="{E102B1A3-B99F-43CC-B8D2-40AE2E77A80F}" dt="2024-09-22T14:09:41.202" v="144" actId="20577"/>
          <ac:spMkLst>
            <pc:docMk/>
            <pc:sldMk cId="3022305654" sldId="260"/>
            <ac:spMk id="9" creationId="{FB258B89-D6DF-0E28-0B2C-6A7F17FEC81D}"/>
          </ac:spMkLst>
        </pc:spChg>
      </pc:sldChg>
      <pc:sldChg chg="del">
        <pc:chgData name="Kasper Tomshøj" userId="19c31e72-a1da-49b7-a130-46063f98af3d" providerId="ADAL" clId="{E102B1A3-B99F-43CC-B8D2-40AE2E77A80F}" dt="2024-09-22T14:11:22.255" v="164" actId="47"/>
        <pc:sldMkLst>
          <pc:docMk/>
          <pc:sldMk cId="2449681758" sldId="262"/>
        </pc:sldMkLst>
      </pc:sldChg>
      <pc:sldChg chg="modSp mod ord">
        <pc:chgData name="Kasper Tomshøj" userId="19c31e72-a1da-49b7-a130-46063f98af3d" providerId="ADAL" clId="{E102B1A3-B99F-43CC-B8D2-40AE2E77A80F}" dt="2024-09-22T14:10:40.401" v="162" actId="20577"/>
        <pc:sldMkLst>
          <pc:docMk/>
          <pc:sldMk cId="1712516281" sldId="263"/>
        </pc:sldMkLst>
        <pc:spChg chg="mod">
          <ac:chgData name="Kasper Tomshøj" userId="19c31e72-a1da-49b7-a130-46063f98af3d" providerId="ADAL" clId="{E102B1A3-B99F-43CC-B8D2-40AE2E77A80F}" dt="2024-09-22T14:10:32.432" v="148"/>
          <ac:spMkLst>
            <pc:docMk/>
            <pc:sldMk cId="1712516281" sldId="263"/>
            <ac:spMk id="8" creationId="{726F477F-09B4-DAF7-EE80-85A00B7D2152}"/>
          </ac:spMkLst>
        </pc:spChg>
        <pc:spChg chg="mod">
          <ac:chgData name="Kasper Tomshøj" userId="19c31e72-a1da-49b7-a130-46063f98af3d" providerId="ADAL" clId="{E102B1A3-B99F-43CC-B8D2-40AE2E77A80F}" dt="2024-09-22T14:10:40.401" v="162" actId="20577"/>
          <ac:spMkLst>
            <pc:docMk/>
            <pc:sldMk cId="1712516281" sldId="263"/>
            <ac:spMk id="9" creationId="{A933D516-379D-F023-16E2-62F0274CFB9F}"/>
          </ac:spMkLst>
        </pc:spChg>
      </pc:sldChg>
      <pc:sldChg chg="del">
        <pc:chgData name="Kasper Tomshøj" userId="19c31e72-a1da-49b7-a130-46063f98af3d" providerId="ADAL" clId="{E102B1A3-B99F-43CC-B8D2-40AE2E77A80F}" dt="2024-09-22T14:11:23.895" v="165" actId="47"/>
        <pc:sldMkLst>
          <pc:docMk/>
          <pc:sldMk cId="2329706869" sldId="264"/>
        </pc:sldMkLst>
      </pc:sldChg>
      <pc:sldChg chg="del">
        <pc:chgData name="Kasper Tomshøj" userId="19c31e72-a1da-49b7-a130-46063f98af3d" providerId="ADAL" clId="{E102B1A3-B99F-43CC-B8D2-40AE2E77A80F}" dt="2024-09-22T13:56:28.565" v="6" actId="47"/>
        <pc:sldMkLst>
          <pc:docMk/>
          <pc:sldMk cId="3170314371" sldId="265"/>
        </pc:sldMkLst>
      </pc:sldChg>
      <pc:sldChg chg="del">
        <pc:chgData name="Kasper Tomshøj" userId="19c31e72-a1da-49b7-a130-46063f98af3d" providerId="ADAL" clId="{E102B1A3-B99F-43CC-B8D2-40AE2E77A80F}" dt="2024-09-22T14:11:32.799" v="167" actId="47"/>
        <pc:sldMkLst>
          <pc:docMk/>
          <pc:sldMk cId="1626882683" sldId="267"/>
        </pc:sldMkLst>
      </pc:sldChg>
      <pc:sldChg chg="del">
        <pc:chgData name="Kasper Tomshøj" userId="19c31e72-a1da-49b7-a130-46063f98af3d" providerId="ADAL" clId="{E102B1A3-B99F-43CC-B8D2-40AE2E77A80F}" dt="2024-09-22T14:11:31.691" v="166" actId="47"/>
        <pc:sldMkLst>
          <pc:docMk/>
          <pc:sldMk cId="406063259" sldId="268"/>
        </pc:sldMkLst>
      </pc:sldChg>
      <pc:sldChg chg="del">
        <pc:chgData name="Kasper Tomshøj" userId="19c31e72-a1da-49b7-a130-46063f98af3d" providerId="ADAL" clId="{E102B1A3-B99F-43CC-B8D2-40AE2E77A80F}" dt="2024-09-22T13:56:29.961" v="7" actId="47"/>
        <pc:sldMkLst>
          <pc:docMk/>
          <pc:sldMk cId="1548344033" sldId="269"/>
        </pc:sldMkLst>
      </pc:sldChg>
      <pc:sldChg chg="del ord">
        <pc:chgData name="Kasper Tomshøj" userId="19c31e72-a1da-49b7-a130-46063f98af3d" providerId="ADAL" clId="{E102B1A3-B99F-43CC-B8D2-40AE2E77A80F}" dt="2024-09-24T15:33:25.019" v="188" actId="47"/>
        <pc:sldMkLst>
          <pc:docMk/>
          <pc:sldMk cId="72153826" sldId="270"/>
        </pc:sldMkLst>
      </pc:sldChg>
      <pc:sldChg chg="del ord">
        <pc:chgData name="Kasper Tomshøj" userId="19c31e72-a1da-49b7-a130-46063f98af3d" providerId="ADAL" clId="{E102B1A3-B99F-43CC-B8D2-40AE2E77A80F}" dt="2024-09-24T15:33:20.458" v="187" actId="47"/>
        <pc:sldMkLst>
          <pc:docMk/>
          <pc:sldMk cId="906552712" sldId="271"/>
        </pc:sldMkLst>
      </pc:sldChg>
      <pc:sldChg chg="del">
        <pc:chgData name="Kasper Tomshøj" userId="19c31e72-a1da-49b7-a130-46063f98af3d" providerId="ADAL" clId="{E102B1A3-B99F-43CC-B8D2-40AE2E77A80F}" dt="2024-09-22T14:09:44.969" v="145" actId="47"/>
        <pc:sldMkLst>
          <pc:docMk/>
          <pc:sldMk cId="4163687454" sldId="282"/>
        </pc:sldMkLst>
      </pc:sldChg>
      <pc:sldChg chg="modSp del mod">
        <pc:chgData name="Kasper Tomshøj" userId="19c31e72-a1da-49b7-a130-46063f98af3d" providerId="ADAL" clId="{E102B1A3-B99F-43CC-B8D2-40AE2E77A80F}" dt="2024-09-22T14:10:43.794" v="163" actId="47"/>
        <pc:sldMkLst>
          <pc:docMk/>
          <pc:sldMk cId="1334964413" sldId="283"/>
        </pc:sldMkLst>
        <pc:spChg chg="mod">
          <ac:chgData name="Kasper Tomshøj" userId="19c31e72-a1da-49b7-a130-46063f98af3d" providerId="ADAL" clId="{E102B1A3-B99F-43CC-B8D2-40AE2E77A80F}" dt="2024-09-22T13:42:26.250" v="5"/>
          <ac:spMkLst>
            <pc:docMk/>
            <pc:sldMk cId="1334964413" sldId="283"/>
            <ac:spMk id="2" creationId="{365B3794-7831-65E9-728F-AB25F5F8812F}"/>
          </ac:spMkLst>
        </pc:spChg>
      </pc:sldChg>
      <pc:sldChg chg="modSp mod">
        <pc:chgData name="Kasper Tomshøj" userId="19c31e72-a1da-49b7-a130-46063f98af3d" providerId="ADAL" clId="{E102B1A3-B99F-43CC-B8D2-40AE2E77A80F}" dt="2024-09-22T13:57:49.511" v="36" actId="20577"/>
        <pc:sldMkLst>
          <pc:docMk/>
          <pc:sldMk cId="4100286638" sldId="286"/>
        </pc:sldMkLst>
        <pc:spChg chg="mod">
          <ac:chgData name="Kasper Tomshøj" userId="19c31e72-a1da-49b7-a130-46063f98af3d" providerId="ADAL" clId="{E102B1A3-B99F-43CC-B8D2-40AE2E77A80F}" dt="2024-09-22T13:57:49.511" v="36" actId="20577"/>
          <ac:spMkLst>
            <pc:docMk/>
            <pc:sldMk cId="4100286638" sldId="286"/>
            <ac:spMk id="3" creationId="{065414FD-D87A-FB5D-4C5A-09ABA7CDA08E}"/>
          </ac:spMkLst>
        </pc:spChg>
      </pc:sldChg>
      <pc:sldChg chg="modSp mod">
        <pc:chgData name="Kasper Tomshøj" userId="19c31e72-a1da-49b7-a130-46063f98af3d" providerId="ADAL" clId="{E102B1A3-B99F-43CC-B8D2-40AE2E77A80F}" dt="2024-09-22T14:04:57.619" v="95" actId="114"/>
        <pc:sldMkLst>
          <pc:docMk/>
          <pc:sldMk cId="193029621" sldId="288"/>
        </pc:sldMkLst>
        <pc:spChg chg="mod">
          <ac:chgData name="Kasper Tomshøj" userId="19c31e72-a1da-49b7-a130-46063f98af3d" providerId="ADAL" clId="{E102B1A3-B99F-43CC-B8D2-40AE2E77A80F}" dt="2024-09-22T13:59:41.884" v="52" actId="20577"/>
          <ac:spMkLst>
            <pc:docMk/>
            <pc:sldMk cId="193029621" sldId="288"/>
            <ac:spMk id="2" creationId="{A6353B57-1A65-EE6E-ADB8-E50EA528D87D}"/>
          </ac:spMkLst>
        </pc:spChg>
        <pc:spChg chg="mod">
          <ac:chgData name="Kasper Tomshøj" userId="19c31e72-a1da-49b7-a130-46063f98af3d" providerId="ADAL" clId="{E102B1A3-B99F-43CC-B8D2-40AE2E77A80F}" dt="2024-09-22T14:04:57.619" v="95" actId="114"/>
          <ac:spMkLst>
            <pc:docMk/>
            <pc:sldMk cId="193029621" sldId="288"/>
            <ac:spMk id="3" creationId="{065414FD-D87A-FB5D-4C5A-09ABA7CDA08E}"/>
          </ac:spMkLst>
        </pc:spChg>
      </pc:sldChg>
      <pc:sldChg chg="del">
        <pc:chgData name="Kasper Tomshøj" userId="19c31e72-a1da-49b7-a130-46063f98af3d" providerId="ADAL" clId="{E102B1A3-B99F-43CC-B8D2-40AE2E77A80F}" dt="2024-09-22T14:03:07.182" v="62" actId="47"/>
        <pc:sldMkLst>
          <pc:docMk/>
          <pc:sldMk cId="3091320083" sldId="289"/>
        </pc:sldMkLst>
      </pc:sldChg>
      <pc:sldChg chg="modSp mod">
        <pc:chgData name="Kasper Tomshøj" userId="19c31e72-a1da-49b7-a130-46063f98af3d" providerId="ADAL" clId="{E102B1A3-B99F-43CC-B8D2-40AE2E77A80F}" dt="2024-09-22T14:04:50.248" v="94" actId="114"/>
        <pc:sldMkLst>
          <pc:docMk/>
          <pc:sldMk cId="1686592547" sldId="290"/>
        </pc:sldMkLst>
        <pc:spChg chg="mod">
          <ac:chgData name="Kasper Tomshøj" userId="19c31e72-a1da-49b7-a130-46063f98af3d" providerId="ADAL" clId="{E102B1A3-B99F-43CC-B8D2-40AE2E77A80F}" dt="2024-09-22T14:04:05.826" v="76" actId="20577"/>
          <ac:spMkLst>
            <pc:docMk/>
            <pc:sldMk cId="1686592547" sldId="290"/>
            <ac:spMk id="2" creationId="{A6353B57-1A65-EE6E-ADB8-E50EA528D87D}"/>
          </ac:spMkLst>
        </pc:spChg>
        <pc:spChg chg="mod">
          <ac:chgData name="Kasper Tomshøj" userId="19c31e72-a1da-49b7-a130-46063f98af3d" providerId="ADAL" clId="{E102B1A3-B99F-43CC-B8D2-40AE2E77A80F}" dt="2024-09-22T14:04:50.248" v="94" actId="114"/>
          <ac:spMkLst>
            <pc:docMk/>
            <pc:sldMk cId="1686592547" sldId="290"/>
            <ac:spMk id="3" creationId="{065414FD-D87A-FB5D-4C5A-09ABA7CDA08E}"/>
          </ac:spMkLst>
        </pc:spChg>
      </pc:sldChg>
      <pc:sldChg chg="modSp mod">
        <pc:chgData name="Kasper Tomshøj" userId="19c31e72-a1da-49b7-a130-46063f98af3d" providerId="ADAL" clId="{E102B1A3-B99F-43CC-B8D2-40AE2E77A80F}" dt="2024-09-22T14:04:44.279" v="93" actId="114"/>
        <pc:sldMkLst>
          <pc:docMk/>
          <pc:sldMk cId="3699876064" sldId="291"/>
        </pc:sldMkLst>
        <pc:spChg chg="mod">
          <ac:chgData name="Kasper Tomshøj" userId="19c31e72-a1da-49b7-a130-46063f98af3d" providerId="ADAL" clId="{E102B1A3-B99F-43CC-B8D2-40AE2E77A80F}" dt="2024-09-22T14:04:34.036" v="91" actId="20577"/>
          <ac:spMkLst>
            <pc:docMk/>
            <pc:sldMk cId="3699876064" sldId="291"/>
            <ac:spMk id="2" creationId="{A6353B57-1A65-EE6E-ADB8-E50EA528D87D}"/>
          </ac:spMkLst>
        </pc:spChg>
        <pc:spChg chg="mod">
          <ac:chgData name="Kasper Tomshøj" userId="19c31e72-a1da-49b7-a130-46063f98af3d" providerId="ADAL" clId="{E102B1A3-B99F-43CC-B8D2-40AE2E77A80F}" dt="2024-09-22T14:04:44.279" v="93" actId="114"/>
          <ac:spMkLst>
            <pc:docMk/>
            <pc:sldMk cId="3699876064" sldId="291"/>
            <ac:spMk id="3" creationId="{065414FD-D87A-FB5D-4C5A-09ABA7CDA08E}"/>
          </ac:spMkLst>
        </pc:spChg>
      </pc:sldChg>
      <pc:sldChg chg="addSp modSp mod">
        <pc:chgData name="Kasper Tomshøj" userId="19c31e72-a1da-49b7-a130-46063f98af3d" providerId="ADAL" clId="{E102B1A3-B99F-43CC-B8D2-40AE2E77A80F}" dt="2024-09-22T14:02:20.935" v="61" actId="20577"/>
        <pc:sldMkLst>
          <pc:docMk/>
          <pc:sldMk cId="3860620059" sldId="293"/>
        </pc:sldMkLst>
        <pc:spChg chg="add mod">
          <ac:chgData name="Kasper Tomshøj" userId="19c31e72-a1da-49b7-a130-46063f98af3d" providerId="ADAL" clId="{E102B1A3-B99F-43CC-B8D2-40AE2E77A80F}" dt="2024-09-22T14:02:20.935" v="61" actId="20577"/>
          <ac:spMkLst>
            <pc:docMk/>
            <pc:sldMk cId="3860620059" sldId="293"/>
            <ac:spMk id="6" creationId="{19D16FB0-E6C1-9DD4-A595-1EA125351A26}"/>
          </ac:spMkLst>
        </pc:spChg>
      </pc:sldChg>
      <pc:sldChg chg="modSp mod">
        <pc:chgData name="Kasper Tomshøj" userId="19c31e72-a1da-49b7-a130-46063f98af3d" providerId="ADAL" clId="{E102B1A3-B99F-43CC-B8D2-40AE2E77A80F}" dt="2024-09-22T14:05:05.105" v="96" actId="114"/>
        <pc:sldMkLst>
          <pc:docMk/>
          <pc:sldMk cId="2371924665" sldId="296"/>
        </pc:sldMkLst>
        <pc:spChg chg="mod">
          <ac:chgData name="Kasper Tomshøj" userId="19c31e72-a1da-49b7-a130-46063f98af3d" providerId="ADAL" clId="{E102B1A3-B99F-43CC-B8D2-40AE2E77A80F}" dt="2024-09-22T13:57:10.098" v="28" actId="20577"/>
          <ac:spMkLst>
            <pc:docMk/>
            <pc:sldMk cId="2371924665" sldId="296"/>
            <ac:spMk id="2" creationId="{A6353B57-1A65-EE6E-ADB8-E50EA528D87D}"/>
          </ac:spMkLst>
        </pc:spChg>
        <pc:spChg chg="mod">
          <ac:chgData name="Kasper Tomshøj" userId="19c31e72-a1da-49b7-a130-46063f98af3d" providerId="ADAL" clId="{E102B1A3-B99F-43CC-B8D2-40AE2E77A80F}" dt="2024-09-22T14:05:05.105" v="96" actId="114"/>
          <ac:spMkLst>
            <pc:docMk/>
            <pc:sldMk cId="2371924665" sldId="296"/>
            <ac:spMk id="3" creationId="{065414FD-D87A-FB5D-4C5A-09ABA7CDA08E}"/>
          </ac:spMkLst>
        </pc:spChg>
      </pc:sldChg>
      <pc:sldChg chg="modSp mod">
        <pc:chgData name="Kasper Tomshøj" userId="19c31e72-a1da-49b7-a130-46063f98af3d" providerId="ADAL" clId="{E102B1A3-B99F-43CC-B8D2-40AE2E77A80F}" dt="2024-09-22T14:07:56.430" v="120" actId="20577"/>
        <pc:sldMkLst>
          <pc:docMk/>
          <pc:sldMk cId="1800451857" sldId="297"/>
        </pc:sldMkLst>
        <pc:spChg chg="mod">
          <ac:chgData name="Kasper Tomshøj" userId="19c31e72-a1da-49b7-a130-46063f98af3d" providerId="ADAL" clId="{E102B1A3-B99F-43CC-B8D2-40AE2E77A80F}" dt="2024-09-22T14:05:43.771" v="111" actId="20577"/>
          <ac:spMkLst>
            <pc:docMk/>
            <pc:sldMk cId="1800451857" sldId="297"/>
            <ac:spMk id="2" creationId="{A6353B57-1A65-EE6E-ADB8-E50EA528D87D}"/>
          </ac:spMkLst>
        </pc:spChg>
        <pc:spChg chg="mod">
          <ac:chgData name="Kasper Tomshøj" userId="19c31e72-a1da-49b7-a130-46063f98af3d" providerId="ADAL" clId="{E102B1A3-B99F-43CC-B8D2-40AE2E77A80F}" dt="2024-09-22T14:07:56.430" v="120" actId="20577"/>
          <ac:spMkLst>
            <pc:docMk/>
            <pc:sldMk cId="1800451857" sldId="297"/>
            <ac:spMk id="3" creationId="{065414FD-D87A-FB5D-4C5A-09ABA7CDA08E}"/>
          </ac:spMkLst>
        </pc:spChg>
      </pc:sldChg>
      <pc:sldChg chg="add del ord">
        <pc:chgData name="Kasper Tomshøj" userId="19c31e72-a1da-49b7-a130-46063f98af3d" providerId="ADAL" clId="{E102B1A3-B99F-43CC-B8D2-40AE2E77A80F}" dt="2024-09-24T15:33:27.460" v="189" actId="47"/>
        <pc:sldMkLst>
          <pc:docMk/>
          <pc:sldMk cId="6969667" sldId="298"/>
        </pc:sldMkLst>
      </pc:sldChg>
      <pc:sldChg chg="del">
        <pc:chgData name="Kasper Tomshøj" userId="19c31e72-a1da-49b7-a130-46063f98af3d" providerId="ADAL" clId="{E102B1A3-B99F-43CC-B8D2-40AE2E77A80F}" dt="2024-09-22T13:41:09.455" v="0" actId="47"/>
        <pc:sldMkLst>
          <pc:docMk/>
          <pc:sldMk cId="2692339932" sldId="298"/>
        </pc:sldMkLst>
      </pc:sldChg>
      <pc:sldChg chg="del">
        <pc:chgData name="Kasper Tomshøj" userId="19c31e72-a1da-49b7-a130-46063f98af3d" providerId="ADAL" clId="{E102B1A3-B99F-43CC-B8D2-40AE2E77A80F}" dt="2024-09-22T13:41:13.583" v="4" actId="47"/>
        <pc:sldMkLst>
          <pc:docMk/>
          <pc:sldMk cId="1291383484" sldId="299"/>
        </pc:sldMkLst>
      </pc:sldChg>
      <pc:sldChg chg="del">
        <pc:chgData name="Kasper Tomshøj" userId="19c31e72-a1da-49b7-a130-46063f98af3d" providerId="ADAL" clId="{E102B1A3-B99F-43CC-B8D2-40AE2E77A80F}" dt="2024-09-22T13:41:12.641" v="3" actId="47"/>
        <pc:sldMkLst>
          <pc:docMk/>
          <pc:sldMk cId="1831986535" sldId="300"/>
        </pc:sldMkLst>
      </pc:sldChg>
      <pc:sldChg chg="del">
        <pc:chgData name="Kasper Tomshøj" userId="19c31e72-a1da-49b7-a130-46063f98af3d" providerId="ADAL" clId="{E102B1A3-B99F-43CC-B8D2-40AE2E77A80F}" dt="2024-09-22T13:41:11.734" v="2" actId="47"/>
        <pc:sldMkLst>
          <pc:docMk/>
          <pc:sldMk cId="3179733713" sldId="301"/>
        </pc:sldMkLst>
      </pc:sldChg>
      <pc:sldChg chg="del">
        <pc:chgData name="Kasper Tomshøj" userId="19c31e72-a1da-49b7-a130-46063f98af3d" providerId="ADAL" clId="{E102B1A3-B99F-43CC-B8D2-40AE2E77A80F}" dt="2024-09-22T13:41:10.423" v="1" actId="47"/>
        <pc:sldMkLst>
          <pc:docMk/>
          <pc:sldMk cId="2374278689" sldId="302"/>
        </pc:sldMkLst>
      </pc:sldChg>
    </pc:docChg>
  </pc:docChgLst>
  <pc:docChgLst>
    <pc:chgData name="Helle Vogt Mikkelsen" userId="adc0de55-a756-402c-b8a0-49321618da53" providerId="ADAL" clId="{C5827F1D-B5FC-4A73-96A4-780752FC266A}"/>
    <pc:docChg chg="undo custSel addSld modSld">
      <pc:chgData name="Helle Vogt Mikkelsen" userId="adc0de55-a756-402c-b8a0-49321618da53" providerId="ADAL" clId="{C5827F1D-B5FC-4A73-96A4-780752FC266A}" dt="2024-09-04T12:46:49.948" v="91" actId="403"/>
      <pc:docMkLst>
        <pc:docMk/>
      </pc:docMkLst>
      <pc:sldChg chg="modSp mod">
        <pc:chgData name="Helle Vogt Mikkelsen" userId="adc0de55-a756-402c-b8a0-49321618da53" providerId="ADAL" clId="{C5827F1D-B5FC-4A73-96A4-780752FC266A}" dt="2024-09-04T12:44:41.531" v="0" actId="14838"/>
        <pc:sldMkLst>
          <pc:docMk/>
          <pc:sldMk cId="3803935092" sldId="259"/>
        </pc:sldMkLst>
        <pc:spChg chg="mod">
          <ac:chgData name="Helle Vogt Mikkelsen" userId="adc0de55-a756-402c-b8a0-49321618da53" providerId="ADAL" clId="{C5827F1D-B5FC-4A73-96A4-780752FC266A}" dt="2024-09-04T12:44:41.531" v="0" actId="14838"/>
          <ac:spMkLst>
            <pc:docMk/>
            <pc:sldMk cId="3803935092" sldId="259"/>
            <ac:spMk id="2" creationId="{365B3794-7831-65E9-728F-AB25F5F8812F}"/>
          </ac:spMkLst>
        </pc:spChg>
        <pc:spChg chg="mod">
          <ac:chgData name="Helle Vogt Mikkelsen" userId="adc0de55-a756-402c-b8a0-49321618da53" providerId="ADAL" clId="{C5827F1D-B5FC-4A73-96A4-780752FC266A}" dt="2024-09-04T12:44:41.531" v="0" actId="14838"/>
          <ac:spMkLst>
            <pc:docMk/>
            <pc:sldMk cId="3803935092" sldId="259"/>
            <ac:spMk id="3" creationId="{9B48B0EA-73B3-0B5C-3A7F-D85AB9621D97}"/>
          </ac:spMkLst>
        </pc:spChg>
      </pc:sldChg>
      <pc:sldChg chg="addSp delSp modSp mod">
        <pc:chgData name="Helle Vogt Mikkelsen" userId="adc0de55-a756-402c-b8a0-49321618da53" providerId="ADAL" clId="{C5827F1D-B5FC-4A73-96A4-780752FC266A}" dt="2024-09-04T12:44:57.707" v="3"/>
        <pc:sldMkLst>
          <pc:docMk/>
          <pc:sldMk cId="3022305654" sldId="260"/>
        </pc:sldMkLst>
        <pc:spChg chg="add del mod">
          <ac:chgData name="Helle Vogt Mikkelsen" userId="adc0de55-a756-402c-b8a0-49321618da53" providerId="ADAL" clId="{C5827F1D-B5FC-4A73-96A4-780752FC266A}" dt="2024-09-04T12:44:56.662" v="2" actId="478"/>
          <ac:spMkLst>
            <pc:docMk/>
            <pc:sldMk cId="3022305654" sldId="260"/>
            <ac:spMk id="4" creationId="{895886BF-A02D-AA29-4200-43F6E35DDFC4}"/>
          </ac:spMkLst>
        </pc:spChg>
        <pc:spChg chg="add del mod">
          <ac:chgData name="Helle Vogt Mikkelsen" userId="adc0de55-a756-402c-b8a0-49321618da53" providerId="ADAL" clId="{C5827F1D-B5FC-4A73-96A4-780752FC266A}" dt="2024-09-04T12:44:56.662" v="2" actId="478"/>
          <ac:spMkLst>
            <pc:docMk/>
            <pc:sldMk cId="3022305654" sldId="260"/>
            <ac:spMk id="7" creationId="{97109175-FF22-5556-D9E5-521CB0FEAC7F}"/>
          </ac:spMkLst>
        </pc:spChg>
        <pc:spChg chg="add mod">
          <ac:chgData name="Helle Vogt Mikkelsen" userId="adc0de55-a756-402c-b8a0-49321618da53" providerId="ADAL" clId="{C5827F1D-B5FC-4A73-96A4-780752FC266A}" dt="2024-09-04T12:44:57.707" v="3"/>
          <ac:spMkLst>
            <pc:docMk/>
            <pc:sldMk cId="3022305654" sldId="260"/>
            <ac:spMk id="8" creationId="{29BD6F3D-FF7D-658E-658B-590D33837528}"/>
          </ac:spMkLst>
        </pc:spChg>
        <pc:spChg chg="add mod">
          <ac:chgData name="Helle Vogt Mikkelsen" userId="adc0de55-a756-402c-b8a0-49321618da53" providerId="ADAL" clId="{C5827F1D-B5FC-4A73-96A4-780752FC266A}" dt="2024-09-04T12:44:57.707" v="3"/>
          <ac:spMkLst>
            <pc:docMk/>
            <pc:sldMk cId="3022305654" sldId="260"/>
            <ac:spMk id="9" creationId="{FB258B89-D6DF-0E28-0B2C-6A7F17FEC81D}"/>
          </ac:spMkLst>
        </pc:spChg>
        <pc:spChg chg="del">
          <ac:chgData name="Helle Vogt Mikkelsen" userId="adc0de55-a756-402c-b8a0-49321618da53" providerId="ADAL" clId="{C5827F1D-B5FC-4A73-96A4-780752FC266A}" dt="2024-09-04T12:44:52.969" v="1" actId="478"/>
          <ac:spMkLst>
            <pc:docMk/>
            <pc:sldMk cId="3022305654" sldId="260"/>
            <ac:spMk id="13" creationId="{06FC1F83-6A60-5DC1-A0D4-CFFE49B91379}"/>
          </ac:spMkLst>
        </pc:spChg>
        <pc:spChg chg="del">
          <ac:chgData name="Helle Vogt Mikkelsen" userId="adc0de55-a756-402c-b8a0-49321618da53" providerId="ADAL" clId="{C5827F1D-B5FC-4A73-96A4-780752FC266A}" dt="2024-09-04T12:44:52.969" v="1" actId="478"/>
          <ac:spMkLst>
            <pc:docMk/>
            <pc:sldMk cId="3022305654" sldId="260"/>
            <ac:spMk id="14" creationId="{5939ADBD-1636-7C88-F665-3BA0164D49E1}"/>
          </ac:spMkLst>
        </pc:spChg>
      </pc:sldChg>
      <pc:sldChg chg="addSp delSp modSp mod">
        <pc:chgData name="Helle Vogt Mikkelsen" userId="adc0de55-a756-402c-b8a0-49321618da53" providerId="ADAL" clId="{C5827F1D-B5FC-4A73-96A4-780752FC266A}" dt="2024-09-04T12:45:08.099" v="8"/>
        <pc:sldMkLst>
          <pc:docMk/>
          <pc:sldMk cId="1712516281" sldId="263"/>
        </pc:sldMkLst>
        <pc:spChg chg="add del mod">
          <ac:chgData name="Helle Vogt Mikkelsen" userId="adc0de55-a756-402c-b8a0-49321618da53" providerId="ADAL" clId="{C5827F1D-B5FC-4A73-96A4-780752FC266A}" dt="2024-09-04T12:45:07.120" v="7" actId="478"/>
          <ac:spMkLst>
            <pc:docMk/>
            <pc:sldMk cId="1712516281" sldId="263"/>
            <ac:spMk id="4" creationId="{82E97EB7-1156-CAB3-58ED-98254DF50431}"/>
          </ac:spMkLst>
        </pc:spChg>
        <pc:spChg chg="add del mod">
          <ac:chgData name="Helle Vogt Mikkelsen" userId="adc0de55-a756-402c-b8a0-49321618da53" providerId="ADAL" clId="{C5827F1D-B5FC-4A73-96A4-780752FC266A}" dt="2024-09-04T12:45:07.120" v="7" actId="478"/>
          <ac:spMkLst>
            <pc:docMk/>
            <pc:sldMk cId="1712516281" sldId="263"/>
            <ac:spMk id="7" creationId="{2DC655D8-CF32-2546-CA2F-36FAD7C79C9C}"/>
          </ac:spMkLst>
        </pc:spChg>
        <pc:spChg chg="add mod">
          <ac:chgData name="Helle Vogt Mikkelsen" userId="adc0de55-a756-402c-b8a0-49321618da53" providerId="ADAL" clId="{C5827F1D-B5FC-4A73-96A4-780752FC266A}" dt="2024-09-04T12:45:08.099" v="8"/>
          <ac:spMkLst>
            <pc:docMk/>
            <pc:sldMk cId="1712516281" sldId="263"/>
            <ac:spMk id="8" creationId="{726F477F-09B4-DAF7-EE80-85A00B7D2152}"/>
          </ac:spMkLst>
        </pc:spChg>
        <pc:spChg chg="add mod">
          <ac:chgData name="Helle Vogt Mikkelsen" userId="adc0de55-a756-402c-b8a0-49321618da53" providerId="ADAL" clId="{C5827F1D-B5FC-4A73-96A4-780752FC266A}" dt="2024-09-04T12:45:08.099" v="8"/>
          <ac:spMkLst>
            <pc:docMk/>
            <pc:sldMk cId="1712516281" sldId="263"/>
            <ac:spMk id="9" creationId="{A933D516-379D-F023-16E2-62F0274CFB9F}"/>
          </ac:spMkLst>
        </pc:spChg>
        <pc:spChg chg="del">
          <ac:chgData name="Helle Vogt Mikkelsen" userId="adc0de55-a756-402c-b8a0-49321618da53" providerId="ADAL" clId="{C5827F1D-B5FC-4A73-96A4-780752FC266A}" dt="2024-09-04T12:45:02.552" v="4" actId="478"/>
          <ac:spMkLst>
            <pc:docMk/>
            <pc:sldMk cId="1712516281" sldId="263"/>
            <ac:spMk id="13" creationId="{06FC1F83-6A60-5DC1-A0D4-CFFE49B91379}"/>
          </ac:spMkLst>
        </pc:spChg>
        <pc:spChg chg="del">
          <ac:chgData name="Helle Vogt Mikkelsen" userId="adc0de55-a756-402c-b8a0-49321618da53" providerId="ADAL" clId="{C5827F1D-B5FC-4A73-96A4-780752FC266A}" dt="2024-09-04T12:45:02.552" v="4" actId="478"/>
          <ac:spMkLst>
            <pc:docMk/>
            <pc:sldMk cId="1712516281" sldId="263"/>
            <ac:spMk id="14" creationId="{5939ADBD-1636-7C88-F665-3BA0164D49E1}"/>
          </ac:spMkLst>
        </pc:spChg>
        <pc:picChg chg="mod">
          <ac:chgData name="Helle Vogt Mikkelsen" userId="adc0de55-a756-402c-b8a0-49321618da53" providerId="ADAL" clId="{C5827F1D-B5FC-4A73-96A4-780752FC266A}" dt="2024-09-04T12:45:04.309" v="6" actId="1076"/>
          <ac:picMkLst>
            <pc:docMk/>
            <pc:sldMk cId="1712516281" sldId="263"/>
            <ac:picMk id="5" creationId="{0C454E1D-3F14-646B-96A6-6FAFE99609C2}"/>
          </ac:picMkLst>
        </pc:picChg>
      </pc:sldChg>
      <pc:sldChg chg="addSp delSp modSp mod">
        <pc:chgData name="Helle Vogt Mikkelsen" userId="adc0de55-a756-402c-b8a0-49321618da53" providerId="ADAL" clId="{C5827F1D-B5FC-4A73-96A4-780752FC266A}" dt="2024-09-04T12:45:17.041" v="11"/>
        <pc:sldMkLst>
          <pc:docMk/>
          <pc:sldMk cId="406063259" sldId="268"/>
        </pc:sldMkLst>
        <pc:spChg chg="add del mod">
          <ac:chgData name="Helle Vogt Mikkelsen" userId="adc0de55-a756-402c-b8a0-49321618da53" providerId="ADAL" clId="{C5827F1D-B5FC-4A73-96A4-780752FC266A}" dt="2024-09-04T12:45:16.100" v="10" actId="478"/>
          <ac:spMkLst>
            <pc:docMk/>
            <pc:sldMk cId="406063259" sldId="268"/>
            <ac:spMk id="7" creationId="{3075B0EE-FC91-C78F-D49C-0DE28197CAE9}"/>
          </ac:spMkLst>
        </pc:spChg>
        <pc:spChg chg="add del mod">
          <ac:chgData name="Helle Vogt Mikkelsen" userId="adc0de55-a756-402c-b8a0-49321618da53" providerId="ADAL" clId="{C5827F1D-B5FC-4A73-96A4-780752FC266A}" dt="2024-09-04T12:45:16.100" v="10" actId="478"/>
          <ac:spMkLst>
            <pc:docMk/>
            <pc:sldMk cId="406063259" sldId="268"/>
            <ac:spMk id="9" creationId="{160B52FA-2D48-F983-36CC-68D20139736B}"/>
          </ac:spMkLst>
        </pc:spChg>
        <pc:spChg chg="add mod">
          <ac:chgData name="Helle Vogt Mikkelsen" userId="adc0de55-a756-402c-b8a0-49321618da53" providerId="ADAL" clId="{C5827F1D-B5FC-4A73-96A4-780752FC266A}" dt="2024-09-04T12:45:17.041" v="11"/>
          <ac:spMkLst>
            <pc:docMk/>
            <pc:sldMk cId="406063259" sldId="268"/>
            <ac:spMk id="10" creationId="{697AEC21-FEAC-6ADE-33E5-B7135E5B6A48}"/>
          </ac:spMkLst>
        </pc:spChg>
        <pc:spChg chg="add mod">
          <ac:chgData name="Helle Vogt Mikkelsen" userId="adc0de55-a756-402c-b8a0-49321618da53" providerId="ADAL" clId="{C5827F1D-B5FC-4A73-96A4-780752FC266A}" dt="2024-09-04T12:45:17.041" v="11"/>
          <ac:spMkLst>
            <pc:docMk/>
            <pc:sldMk cId="406063259" sldId="268"/>
            <ac:spMk id="11" creationId="{0F98B54F-7278-7DE2-CD60-547719C497D8}"/>
          </ac:spMkLst>
        </pc:spChg>
        <pc:spChg chg="del">
          <ac:chgData name="Helle Vogt Mikkelsen" userId="adc0de55-a756-402c-b8a0-49321618da53" providerId="ADAL" clId="{C5827F1D-B5FC-4A73-96A4-780752FC266A}" dt="2024-09-04T12:45:14.005" v="9" actId="478"/>
          <ac:spMkLst>
            <pc:docMk/>
            <pc:sldMk cId="406063259" sldId="268"/>
            <ac:spMk id="13" creationId="{06FC1F83-6A60-5DC1-A0D4-CFFE49B91379}"/>
          </ac:spMkLst>
        </pc:spChg>
        <pc:spChg chg="del">
          <ac:chgData name="Helle Vogt Mikkelsen" userId="adc0de55-a756-402c-b8a0-49321618da53" providerId="ADAL" clId="{C5827F1D-B5FC-4A73-96A4-780752FC266A}" dt="2024-09-04T12:45:14.005" v="9" actId="478"/>
          <ac:spMkLst>
            <pc:docMk/>
            <pc:sldMk cId="406063259" sldId="268"/>
            <ac:spMk id="14" creationId="{5939ADBD-1636-7C88-F665-3BA0164D49E1}"/>
          </ac:spMkLst>
        </pc:spChg>
      </pc:sldChg>
      <pc:sldChg chg="addSp delSp modSp add mod">
        <pc:chgData name="Helle Vogt Mikkelsen" userId="adc0de55-a756-402c-b8a0-49321618da53" providerId="ADAL" clId="{C5827F1D-B5FC-4A73-96A4-780752FC266A}" dt="2024-09-04T12:46:49.948" v="91" actId="403"/>
        <pc:sldMkLst>
          <pc:docMk/>
          <pc:sldMk cId="72153826" sldId="270"/>
        </pc:sldMkLst>
        <pc:spChg chg="mod">
          <ac:chgData name="Helle Vogt Mikkelsen" userId="adc0de55-a756-402c-b8a0-49321618da53" providerId="ADAL" clId="{C5827F1D-B5FC-4A73-96A4-780752FC266A}" dt="2024-09-04T12:46:49.948" v="91" actId="403"/>
          <ac:spMkLst>
            <pc:docMk/>
            <pc:sldMk cId="72153826" sldId="270"/>
            <ac:spMk id="2" creationId="{05AC74F1-A321-58AF-75D0-8F3F19FED0C8}"/>
          </ac:spMkLst>
        </pc:spChg>
        <pc:spChg chg="del">
          <ac:chgData name="Helle Vogt Mikkelsen" userId="adc0de55-a756-402c-b8a0-49321618da53" providerId="ADAL" clId="{C5827F1D-B5FC-4A73-96A4-780752FC266A}" dt="2024-09-04T12:45:58.976" v="59" actId="478"/>
          <ac:spMkLst>
            <pc:docMk/>
            <pc:sldMk cId="72153826" sldId="270"/>
            <ac:spMk id="3" creationId="{1492C295-0428-D9BF-C8B4-CC62FF974A37}"/>
          </ac:spMkLst>
        </pc:spChg>
        <pc:spChg chg="mod">
          <ac:chgData name="Helle Vogt Mikkelsen" userId="adc0de55-a756-402c-b8a0-49321618da53" providerId="ADAL" clId="{C5827F1D-B5FC-4A73-96A4-780752FC266A}" dt="2024-09-04T12:46:10.727" v="64" actId="20577"/>
          <ac:spMkLst>
            <pc:docMk/>
            <pc:sldMk cId="72153826" sldId="270"/>
            <ac:spMk id="4" creationId="{75136FDC-E235-8769-5548-C16F5338969C}"/>
          </ac:spMkLst>
        </pc:spChg>
        <pc:spChg chg="add del mod">
          <ac:chgData name="Helle Vogt Mikkelsen" userId="adc0de55-a756-402c-b8a0-49321618da53" providerId="ADAL" clId="{C5827F1D-B5FC-4A73-96A4-780752FC266A}" dt="2024-09-04T12:46:06.403" v="62" actId="478"/>
          <ac:spMkLst>
            <pc:docMk/>
            <pc:sldMk cId="72153826" sldId="270"/>
            <ac:spMk id="6" creationId="{4A06C31B-98DA-B403-6A4A-C3F466395536}"/>
          </ac:spMkLst>
        </pc:spChg>
        <pc:picChg chg="add del">
          <ac:chgData name="Helle Vogt Mikkelsen" userId="adc0de55-a756-402c-b8a0-49321618da53" providerId="ADAL" clId="{C5827F1D-B5FC-4A73-96A4-780752FC266A}" dt="2024-09-04T12:46:02.473" v="61" actId="478"/>
          <ac:picMkLst>
            <pc:docMk/>
            <pc:sldMk cId="72153826" sldId="270"/>
            <ac:picMk id="7" creationId="{3DE6731E-7437-2B40-2DF6-02189114DBFD}"/>
          </ac:picMkLst>
        </pc:picChg>
      </pc:sldChg>
      <pc:sldChg chg="modSp add mod">
        <pc:chgData name="Helle Vogt Mikkelsen" userId="adc0de55-a756-402c-b8a0-49321618da53" providerId="ADAL" clId="{C5827F1D-B5FC-4A73-96A4-780752FC266A}" dt="2024-09-04T12:46:28.982" v="82" actId="404"/>
        <pc:sldMkLst>
          <pc:docMk/>
          <pc:sldMk cId="906552712" sldId="271"/>
        </pc:sldMkLst>
        <pc:spChg chg="mod">
          <ac:chgData name="Helle Vogt Mikkelsen" userId="adc0de55-a756-402c-b8a0-49321618da53" providerId="ADAL" clId="{C5827F1D-B5FC-4A73-96A4-780752FC266A}" dt="2024-09-04T12:46:28.982" v="82" actId="404"/>
          <ac:spMkLst>
            <pc:docMk/>
            <pc:sldMk cId="906552712" sldId="271"/>
            <ac:spMk id="2" creationId="{05AC74F1-A321-58AF-75D0-8F3F19FED0C8}"/>
          </ac:spMkLst>
        </pc:spChg>
        <pc:spChg chg="mod">
          <ac:chgData name="Helle Vogt Mikkelsen" userId="adc0de55-a756-402c-b8a0-49321618da53" providerId="ADAL" clId="{C5827F1D-B5FC-4A73-96A4-780752FC266A}" dt="2024-09-04T12:46:17.235" v="66" actId="20577"/>
          <ac:spMkLst>
            <pc:docMk/>
            <pc:sldMk cId="906552712" sldId="271"/>
            <ac:spMk id="4" creationId="{75136FDC-E235-8769-5548-C16F5338969C}"/>
          </ac:spMkLst>
        </pc:spChg>
      </pc:sldChg>
    </pc:docChg>
  </pc:docChgLst>
  <pc:docChgLst>
    <pc:chgData name="Kasper Tomshøj" userId="19c31e72-a1da-49b7-a130-46063f98af3d" providerId="ADAL" clId="{D66027E2-FBDB-4084-9DD1-A4322D2938E4}"/>
    <pc:docChg chg="custSel addSld delSld modSld sldOrd">
      <pc:chgData name="Kasper Tomshøj" userId="19c31e72-a1da-49b7-a130-46063f98af3d" providerId="ADAL" clId="{D66027E2-FBDB-4084-9DD1-A4322D2938E4}" dt="2024-09-20T18:32:09.709" v="325" actId="6549"/>
      <pc:docMkLst>
        <pc:docMk/>
      </pc:docMkLst>
      <pc:sldChg chg="addSp delSp modSp mod">
        <pc:chgData name="Kasper Tomshøj" userId="19c31e72-a1da-49b7-a130-46063f98af3d" providerId="ADAL" clId="{D66027E2-FBDB-4084-9DD1-A4322D2938E4}" dt="2024-09-16T01:20:15.085" v="175" actId="478"/>
        <pc:sldMkLst>
          <pc:docMk/>
          <pc:sldMk cId="1281038293" sldId="258"/>
        </pc:sldMkLst>
        <pc:spChg chg="mod">
          <ac:chgData name="Kasper Tomshøj" userId="19c31e72-a1da-49b7-a130-46063f98af3d" providerId="ADAL" clId="{D66027E2-FBDB-4084-9DD1-A4322D2938E4}" dt="2024-09-16T01:07:30.404" v="15" actId="20577"/>
          <ac:spMkLst>
            <pc:docMk/>
            <pc:sldMk cId="1281038293" sldId="258"/>
            <ac:spMk id="2" creationId="{652E96C6-A968-6179-8A3D-347E0EB8F2B0}"/>
          </ac:spMkLst>
        </pc:spChg>
        <pc:spChg chg="add del mod">
          <ac:chgData name="Kasper Tomshøj" userId="19c31e72-a1da-49b7-a130-46063f98af3d" providerId="ADAL" clId="{D66027E2-FBDB-4084-9DD1-A4322D2938E4}" dt="2024-09-16T01:20:15.085" v="175" actId="478"/>
          <ac:spMkLst>
            <pc:docMk/>
            <pc:sldMk cId="1281038293" sldId="258"/>
            <ac:spMk id="3" creationId="{9058803F-FF66-B3DB-3CD4-95EF25F45852}"/>
          </ac:spMkLst>
        </pc:spChg>
      </pc:sldChg>
      <pc:sldChg chg="modSp mod ord">
        <pc:chgData name="Kasper Tomshøj" userId="19c31e72-a1da-49b7-a130-46063f98af3d" providerId="ADAL" clId="{D66027E2-FBDB-4084-9DD1-A4322D2938E4}" dt="2024-09-16T01:16:03.648" v="108"/>
        <pc:sldMkLst>
          <pc:docMk/>
          <pc:sldMk cId="3803935092" sldId="259"/>
        </pc:sldMkLst>
        <pc:spChg chg="mod">
          <ac:chgData name="Kasper Tomshøj" userId="19c31e72-a1da-49b7-a130-46063f98af3d" providerId="ADAL" clId="{D66027E2-FBDB-4084-9DD1-A4322D2938E4}" dt="2024-09-16T01:15:45.100" v="93" actId="20577"/>
          <ac:spMkLst>
            <pc:docMk/>
            <pc:sldMk cId="3803935092" sldId="259"/>
            <ac:spMk id="2" creationId="{365B3794-7831-65E9-728F-AB25F5F8812F}"/>
          </ac:spMkLst>
        </pc:spChg>
        <pc:spChg chg="mod">
          <ac:chgData name="Kasper Tomshøj" userId="19c31e72-a1da-49b7-a130-46063f98af3d" providerId="ADAL" clId="{D66027E2-FBDB-4084-9DD1-A4322D2938E4}" dt="2024-09-16T01:15:56.257" v="106" actId="20577"/>
          <ac:spMkLst>
            <pc:docMk/>
            <pc:sldMk cId="3803935092" sldId="259"/>
            <ac:spMk id="3" creationId="{9B48B0EA-73B3-0B5C-3A7F-D85AB9621D97}"/>
          </ac:spMkLst>
        </pc:spChg>
      </pc:sldChg>
      <pc:sldChg chg="addSp modSp add mod">
        <pc:chgData name="Kasper Tomshøj" userId="19c31e72-a1da-49b7-a130-46063f98af3d" providerId="ADAL" clId="{D66027E2-FBDB-4084-9DD1-A4322D2938E4}" dt="2024-09-16T01:08:35.259" v="33"/>
        <pc:sldMkLst>
          <pc:docMk/>
          <pc:sldMk cId="98715211" sldId="272"/>
        </pc:sldMkLst>
        <pc:spChg chg="mod">
          <ac:chgData name="Kasper Tomshøj" userId="19c31e72-a1da-49b7-a130-46063f98af3d" providerId="ADAL" clId="{D66027E2-FBDB-4084-9DD1-A4322D2938E4}" dt="2024-09-16T01:08:09.831" v="32" actId="313"/>
          <ac:spMkLst>
            <pc:docMk/>
            <pc:sldMk cId="98715211" sldId="272"/>
            <ac:spMk id="2" creationId="{652E96C6-A968-6179-8A3D-347E0EB8F2B0}"/>
          </ac:spMkLst>
        </pc:spChg>
        <pc:spChg chg="add mod">
          <ac:chgData name="Kasper Tomshøj" userId="19c31e72-a1da-49b7-a130-46063f98af3d" providerId="ADAL" clId="{D66027E2-FBDB-4084-9DD1-A4322D2938E4}" dt="2024-09-16T01:08:35.259" v="33"/>
          <ac:spMkLst>
            <pc:docMk/>
            <pc:sldMk cId="98715211" sldId="272"/>
            <ac:spMk id="5" creationId="{8AE9DE76-9D2F-B3F0-7EE3-B5E2745879F1}"/>
          </ac:spMkLst>
        </pc:spChg>
        <pc:graphicFrameChg chg="add mod">
          <ac:chgData name="Kasper Tomshøj" userId="19c31e72-a1da-49b7-a130-46063f98af3d" providerId="ADAL" clId="{D66027E2-FBDB-4084-9DD1-A4322D2938E4}" dt="2024-09-16T01:08:35.259" v="33"/>
          <ac:graphicFrameMkLst>
            <pc:docMk/>
            <pc:sldMk cId="98715211" sldId="272"/>
            <ac:graphicFrameMk id="3" creationId="{532F6A3B-0622-99EC-7079-5D11515473C2}"/>
          </ac:graphicFrameMkLst>
        </pc:graphicFrameChg>
      </pc:sldChg>
      <pc:sldChg chg="addSp modSp add mod">
        <pc:chgData name="Kasper Tomshøj" userId="19c31e72-a1da-49b7-a130-46063f98af3d" providerId="ADAL" clId="{D66027E2-FBDB-4084-9DD1-A4322D2938E4}" dt="2024-09-16T01:10:51.797" v="55" actId="1076"/>
        <pc:sldMkLst>
          <pc:docMk/>
          <pc:sldMk cId="1581143667" sldId="273"/>
        </pc:sldMkLst>
        <pc:spChg chg="mod">
          <ac:chgData name="Kasper Tomshøj" userId="19c31e72-a1da-49b7-a130-46063f98af3d" providerId="ADAL" clId="{D66027E2-FBDB-4084-9DD1-A4322D2938E4}" dt="2024-09-16T01:08:48.297" v="44" actId="313"/>
          <ac:spMkLst>
            <pc:docMk/>
            <pc:sldMk cId="1581143667" sldId="273"/>
            <ac:spMk id="2" creationId="{652E96C6-A968-6179-8A3D-347E0EB8F2B0}"/>
          </ac:spMkLst>
        </pc:spChg>
        <pc:spChg chg="add mod">
          <ac:chgData name="Kasper Tomshøj" userId="19c31e72-a1da-49b7-a130-46063f98af3d" providerId="ADAL" clId="{D66027E2-FBDB-4084-9DD1-A4322D2938E4}" dt="2024-09-16T01:09:17.220" v="46" actId="1076"/>
          <ac:spMkLst>
            <pc:docMk/>
            <pc:sldMk cId="1581143667" sldId="273"/>
            <ac:spMk id="5" creationId="{E980F247-B611-0EF0-99D6-8A36F90BBD35}"/>
          </ac:spMkLst>
        </pc:spChg>
        <pc:spChg chg="add mod">
          <ac:chgData name="Kasper Tomshøj" userId="19c31e72-a1da-49b7-a130-46063f98af3d" providerId="ADAL" clId="{D66027E2-FBDB-4084-9DD1-A4322D2938E4}" dt="2024-09-16T01:09:34.253" v="48" actId="1076"/>
          <ac:spMkLst>
            <pc:docMk/>
            <pc:sldMk cId="1581143667" sldId="273"/>
            <ac:spMk id="7" creationId="{562319F9-2C49-F80F-928D-72D4886BBB71}"/>
          </ac:spMkLst>
        </pc:spChg>
        <pc:spChg chg="add mod">
          <ac:chgData name="Kasper Tomshøj" userId="19c31e72-a1da-49b7-a130-46063f98af3d" providerId="ADAL" clId="{D66027E2-FBDB-4084-9DD1-A4322D2938E4}" dt="2024-09-16T01:10:37.869" v="52" actId="1076"/>
          <ac:spMkLst>
            <pc:docMk/>
            <pc:sldMk cId="1581143667" sldId="273"/>
            <ac:spMk id="9" creationId="{94D2A499-8591-8BF6-D2B0-FDF8EACA67DA}"/>
          </ac:spMkLst>
        </pc:spChg>
        <pc:graphicFrameChg chg="add mod">
          <ac:chgData name="Kasper Tomshøj" userId="19c31e72-a1da-49b7-a130-46063f98af3d" providerId="ADAL" clId="{D66027E2-FBDB-4084-9DD1-A4322D2938E4}" dt="2024-09-16T01:10:44.066" v="53" actId="1076"/>
          <ac:graphicFrameMkLst>
            <pc:docMk/>
            <pc:sldMk cId="1581143667" sldId="273"/>
            <ac:graphicFrameMk id="3" creationId="{D7F0D260-770D-3BB5-AF52-26AACC4E4DEC}"/>
          </ac:graphicFrameMkLst>
        </pc:graphicFrameChg>
        <pc:graphicFrameChg chg="add mod">
          <ac:chgData name="Kasper Tomshøj" userId="19c31e72-a1da-49b7-a130-46063f98af3d" providerId="ADAL" clId="{D66027E2-FBDB-4084-9DD1-A4322D2938E4}" dt="2024-09-16T01:10:51.797" v="55" actId="1076"/>
          <ac:graphicFrameMkLst>
            <pc:docMk/>
            <pc:sldMk cId="1581143667" sldId="273"/>
            <ac:graphicFrameMk id="6" creationId="{3A612301-54BD-7B54-6E59-D841D0538F98}"/>
          </ac:graphicFrameMkLst>
        </pc:graphicFrameChg>
        <pc:graphicFrameChg chg="add mod">
          <ac:chgData name="Kasper Tomshøj" userId="19c31e72-a1da-49b7-a130-46063f98af3d" providerId="ADAL" clId="{D66027E2-FBDB-4084-9DD1-A4322D2938E4}" dt="2024-09-16T01:10:47.574" v="54" actId="1076"/>
          <ac:graphicFrameMkLst>
            <pc:docMk/>
            <pc:sldMk cId="1581143667" sldId="273"/>
            <ac:graphicFrameMk id="8" creationId="{12DCDBA1-2FEC-3A2D-38F9-F0ED6D1653E3}"/>
          </ac:graphicFrameMkLst>
        </pc:graphicFrameChg>
      </pc:sldChg>
      <pc:sldChg chg="addSp modSp add mod">
        <pc:chgData name="Kasper Tomshøj" userId="19c31e72-a1da-49b7-a130-46063f98af3d" providerId="ADAL" clId="{D66027E2-FBDB-4084-9DD1-A4322D2938E4}" dt="2024-09-16T01:11:18.051" v="67" actId="20577"/>
        <pc:sldMkLst>
          <pc:docMk/>
          <pc:sldMk cId="2395267755" sldId="274"/>
        </pc:sldMkLst>
        <pc:spChg chg="mod">
          <ac:chgData name="Kasper Tomshøj" userId="19c31e72-a1da-49b7-a130-46063f98af3d" providerId="ADAL" clId="{D66027E2-FBDB-4084-9DD1-A4322D2938E4}" dt="2024-09-16T01:11:18.051" v="67" actId="20577"/>
          <ac:spMkLst>
            <pc:docMk/>
            <pc:sldMk cId="2395267755" sldId="274"/>
            <ac:spMk id="2" creationId="{652E96C6-A968-6179-8A3D-347E0EB8F2B0}"/>
          </ac:spMkLst>
        </pc:spChg>
        <pc:spChg chg="add mod">
          <ac:chgData name="Kasper Tomshøj" userId="19c31e72-a1da-49b7-a130-46063f98af3d" providerId="ADAL" clId="{D66027E2-FBDB-4084-9DD1-A4322D2938E4}" dt="2024-09-16T01:10:06.277" v="50" actId="1076"/>
          <ac:spMkLst>
            <pc:docMk/>
            <pc:sldMk cId="2395267755" sldId="274"/>
            <ac:spMk id="5" creationId="{8749AB73-1E97-7659-9A4F-CA0172510BDA}"/>
          </ac:spMkLst>
        </pc:spChg>
        <pc:graphicFrameChg chg="add mod">
          <ac:chgData name="Kasper Tomshøj" userId="19c31e72-a1da-49b7-a130-46063f98af3d" providerId="ADAL" clId="{D66027E2-FBDB-4084-9DD1-A4322D2938E4}" dt="2024-09-16T01:10:06.277" v="50" actId="1076"/>
          <ac:graphicFrameMkLst>
            <pc:docMk/>
            <pc:sldMk cId="2395267755" sldId="274"/>
            <ac:graphicFrameMk id="3" creationId="{B76CF373-9C3C-FFD5-D566-59DC700B4C9E}"/>
          </ac:graphicFrameMkLst>
        </pc:graphicFrameChg>
      </pc:sldChg>
      <pc:sldChg chg="add">
        <pc:chgData name="Kasper Tomshøj" userId="19c31e72-a1da-49b7-a130-46063f98af3d" providerId="ADAL" clId="{D66027E2-FBDB-4084-9DD1-A4322D2938E4}" dt="2024-09-16T01:07:36.377" v="19"/>
        <pc:sldMkLst>
          <pc:docMk/>
          <pc:sldMk cId="3392383413" sldId="275"/>
        </pc:sldMkLst>
      </pc:sldChg>
      <pc:sldChg chg="add">
        <pc:chgData name="Kasper Tomshøj" userId="19c31e72-a1da-49b7-a130-46063f98af3d" providerId="ADAL" clId="{D66027E2-FBDB-4084-9DD1-A4322D2938E4}" dt="2024-09-16T01:11:42.954" v="68"/>
        <pc:sldMkLst>
          <pc:docMk/>
          <pc:sldMk cId="56346630" sldId="276"/>
        </pc:sldMkLst>
      </pc:sldChg>
      <pc:sldChg chg="add">
        <pc:chgData name="Kasper Tomshøj" userId="19c31e72-a1da-49b7-a130-46063f98af3d" providerId="ADAL" clId="{D66027E2-FBDB-4084-9DD1-A4322D2938E4}" dt="2024-09-16T01:11:43.300" v="69"/>
        <pc:sldMkLst>
          <pc:docMk/>
          <pc:sldMk cId="2225028547" sldId="277"/>
        </pc:sldMkLst>
      </pc:sldChg>
      <pc:sldChg chg="add">
        <pc:chgData name="Kasper Tomshøj" userId="19c31e72-a1da-49b7-a130-46063f98af3d" providerId="ADAL" clId="{D66027E2-FBDB-4084-9DD1-A4322D2938E4}" dt="2024-09-16T01:11:43.498" v="70"/>
        <pc:sldMkLst>
          <pc:docMk/>
          <pc:sldMk cId="2883085891" sldId="278"/>
        </pc:sldMkLst>
      </pc:sldChg>
      <pc:sldChg chg="add">
        <pc:chgData name="Kasper Tomshøj" userId="19c31e72-a1da-49b7-a130-46063f98af3d" providerId="ADAL" clId="{D66027E2-FBDB-4084-9DD1-A4322D2938E4}" dt="2024-09-16T01:11:43.675" v="71"/>
        <pc:sldMkLst>
          <pc:docMk/>
          <pc:sldMk cId="629579551" sldId="279"/>
        </pc:sldMkLst>
      </pc:sldChg>
      <pc:sldChg chg="modSp add mod ord">
        <pc:chgData name="Kasper Tomshøj" userId="19c31e72-a1da-49b7-a130-46063f98af3d" providerId="ADAL" clId="{D66027E2-FBDB-4084-9DD1-A4322D2938E4}" dt="2024-09-16T01:56:50.111" v="217"/>
        <pc:sldMkLst>
          <pc:docMk/>
          <pc:sldMk cId="1816943648" sldId="280"/>
        </pc:sldMkLst>
        <pc:spChg chg="mod">
          <ac:chgData name="Kasper Tomshøj" userId="19c31e72-a1da-49b7-a130-46063f98af3d" providerId="ADAL" clId="{D66027E2-FBDB-4084-9DD1-A4322D2938E4}" dt="2024-09-16T01:56:39.683" v="215" actId="20577"/>
          <ac:spMkLst>
            <pc:docMk/>
            <pc:sldMk cId="1816943648" sldId="280"/>
            <ac:spMk id="2" creationId="{652E96C6-A968-6179-8A3D-347E0EB8F2B0}"/>
          </ac:spMkLst>
        </pc:spChg>
      </pc:sldChg>
      <pc:sldChg chg="delSp add del setBg delDesignElem">
        <pc:chgData name="Kasper Tomshøj" userId="19c31e72-a1da-49b7-a130-46063f98af3d" providerId="ADAL" clId="{D66027E2-FBDB-4084-9DD1-A4322D2938E4}" dt="2024-09-16T01:15:14.262" v="75" actId="47"/>
        <pc:sldMkLst>
          <pc:docMk/>
          <pc:sldMk cId="170372516" sldId="281"/>
        </pc:sldMkLst>
        <pc:spChg chg="del">
          <ac:chgData name="Kasper Tomshøj" userId="19c31e72-a1da-49b7-a130-46063f98af3d" providerId="ADAL" clId="{D66027E2-FBDB-4084-9DD1-A4322D2938E4}" dt="2024-09-16T01:15:03.707" v="74"/>
          <ac:spMkLst>
            <pc:docMk/>
            <pc:sldMk cId="170372516" sldId="281"/>
            <ac:spMk id="16" creationId="{C8320351-9FA2-4A26-885B-BB8F3E4902D2}"/>
          </ac:spMkLst>
        </pc:spChg>
        <pc:spChg chg="del">
          <ac:chgData name="Kasper Tomshøj" userId="19c31e72-a1da-49b7-a130-46063f98af3d" providerId="ADAL" clId="{D66027E2-FBDB-4084-9DD1-A4322D2938E4}" dt="2024-09-16T01:15:03.707" v="74"/>
          <ac:spMkLst>
            <pc:docMk/>
            <pc:sldMk cId="170372516" sldId="281"/>
            <ac:spMk id="18" creationId="{68CD2EFB-78C2-4C6E-A6B9-4ED12FAD5B99}"/>
          </ac:spMkLst>
        </pc:spChg>
      </pc:sldChg>
      <pc:sldChg chg="add del">
        <pc:chgData name="Kasper Tomshøj" userId="19c31e72-a1da-49b7-a130-46063f98af3d" providerId="ADAL" clId="{D66027E2-FBDB-4084-9DD1-A4322D2938E4}" dt="2024-09-16T01:17:41.483" v="158" actId="47"/>
        <pc:sldMkLst>
          <pc:docMk/>
          <pc:sldMk cId="1447479976" sldId="281"/>
        </pc:sldMkLst>
      </pc:sldChg>
      <pc:sldChg chg="modSp add mod">
        <pc:chgData name="Kasper Tomshøj" userId="19c31e72-a1da-49b7-a130-46063f98af3d" providerId="ADAL" clId="{D66027E2-FBDB-4084-9DD1-A4322D2938E4}" dt="2024-09-16T01:17:35.446" v="157" actId="20577"/>
        <pc:sldMkLst>
          <pc:docMk/>
          <pc:sldMk cId="4163687454" sldId="282"/>
        </pc:sldMkLst>
        <pc:spChg chg="mod">
          <ac:chgData name="Kasper Tomshøj" userId="19c31e72-a1da-49b7-a130-46063f98af3d" providerId="ADAL" clId="{D66027E2-FBDB-4084-9DD1-A4322D2938E4}" dt="2024-09-16T01:17:35.446" v="157" actId="20577"/>
          <ac:spMkLst>
            <pc:docMk/>
            <pc:sldMk cId="4163687454" sldId="282"/>
            <ac:spMk id="2" creationId="{365B3794-7831-65E9-728F-AB25F5F8812F}"/>
          </ac:spMkLst>
        </pc:spChg>
        <pc:spChg chg="mod">
          <ac:chgData name="Kasper Tomshøj" userId="19c31e72-a1da-49b7-a130-46063f98af3d" providerId="ADAL" clId="{D66027E2-FBDB-4084-9DD1-A4322D2938E4}" dt="2024-09-16T01:17:03.360" v="148" actId="20577"/>
          <ac:spMkLst>
            <pc:docMk/>
            <pc:sldMk cId="4163687454" sldId="282"/>
            <ac:spMk id="3" creationId="{9B48B0EA-73B3-0B5C-3A7F-D85AB9621D97}"/>
          </ac:spMkLst>
        </pc:spChg>
      </pc:sldChg>
      <pc:sldChg chg="modSp add mod">
        <pc:chgData name="Kasper Tomshøj" userId="19c31e72-a1da-49b7-a130-46063f98af3d" providerId="ADAL" clId="{D66027E2-FBDB-4084-9DD1-A4322D2938E4}" dt="2024-09-16T01:17:53.309" v="169" actId="20577"/>
        <pc:sldMkLst>
          <pc:docMk/>
          <pc:sldMk cId="1334964413" sldId="283"/>
        </pc:sldMkLst>
        <pc:spChg chg="mod">
          <ac:chgData name="Kasper Tomshøj" userId="19c31e72-a1da-49b7-a130-46063f98af3d" providerId="ADAL" clId="{D66027E2-FBDB-4084-9DD1-A4322D2938E4}" dt="2024-09-16T01:17:53.309" v="169" actId="20577"/>
          <ac:spMkLst>
            <pc:docMk/>
            <pc:sldMk cId="1334964413" sldId="283"/>
            <ac:spMk id="2" creationId="{365B3794-7831-65E9-728F-AB25F5F8812F}"/>
          </ac:spMkLst>
        </pc:spChg>
      </pc:sldChg>
      <pc:sldChg chg="modSp add mod ord">
        <pc:chgData name="Kasper Tomshøj" userId="19c31e72-a1da-49b7-a130-46063f98af3d" providerId="ADAL" clId="{D66027E2-FBDB-4084-9DD1-A4322D2938E4}" dt="2024-09-16T01:57:06.310" v="238" actId="20577"/>
        <pc:sldMkLst>
          <pc:docMk/>
          <pc:sldMk cId="3561755231" sldId="284"/>
        </pc:sldMkLst>
        <pc:spChg chg="mod">
          <ac:chgData name="Kasper Tomshøj" userId="19c31e72-a1da-49b7-a130-46063f98af3d" providerId="ADAL" clId="{D66027E2-FBDB-4084-9DD1-A4322D2938E4}" dt="2024-09-16T01:57:06.310" v="238" actId="20577"/>
          <ac:spMkLst>
            <pc:docMk/>
            <pc:sldMk cId="3561755231" sldId="284"/>
            <ac:spMk id="2" creationId="{652E96C6-A968-6179-8A3D-347E0EB8F2B0}"/>
          </ac:spMkLst>
        </pc:spChg>
      </pc:sldChg>
      <pc:sldChg chg="modSp mod">
        <pc:chgData name="Kasper Tomshøj" userId="19c31e72-a1da-49b7-a130-46063f98af3d" providerId="ADAL" clId="{D66027E2-FBDB-4084-9DD1-A4322D2938E4}" dt="2024-09-20T14:03:30.567" v="297" actId="20577"/>
        <pc:sldMkLst>
          <pc:docMk/>
          <pc:sldMk cId="1686592547" sldId="290"/>
        </pc:sldMkLst>
        <pc:spChg chg="mod">
          <ac:chgData name="Kasper Tomshøj" userId="19c31e72-a1da-49b7-a130-46063f98af3d" providerId="ADAL" clId="{D66027E2-FBDB-4084-9DD1-A4322D2938E4}" dt="2024-09-20T14:03:30.567" v="297" actId="20577"/>
          <ac:spMkLst>
            <pc:docMk/>
            <pc:sldMk cId="1686592547" sldId="290"/>
            <ac:spMk id="3" creationId="{065414FD-D87A-FB5D-4C5A-09ABA7CDA08E}"/>
          </ac:spMkLst>
        </pc:spChg>
      </pc:sldChg>
      <pc:sldChg chg="modSp mod">
        <pc:chgData name="Kasper Tomshøj" userId="19c31e72-a1da-49b7-a130-46063f98af3d" providerId="ADAL" clId="{D66027E2-FBDB-4084-9DD1-A4322D2938E4}" dt="2024-09-20T13:52:12.636" v="258" actId="6549"/>
        <pc:sldMkLst>
          <pc:docMk/>
          <pc:sldMk cId="3699876064" sldId="291"/>
        </pc:sldMkLst>
        <pc:spChg chg="mod">
          <ac:chgData name="Kasper Tomshøj" userId="19c31e72-a1da-49b7-a130-46063f98af3d" providerId="ADAL" clId="{D66027E2-FBDB-4084-9DD1-A4322D2938E4}" dt="2024-09-20T13:52:12.636" v="258" actId="6549"/>
          <ac:spMkLst>
            <pc:docMk/>
            <pc:sldMk cId="3699876064" sldId="291"/>
            <ac:spMk id="3" creationId="{065414FD-D87A-FB5D-4C5A-09ABA7CDA08E}"/>
          </ac:spMkLst>
        </pc:spChg>
      </pc:sldChg>
      <pc:sldChg chg="modSp mod">
        <pc:chgData name="Kasper Tomshøj" userId="19c31e72-a1da-49b7-a130-46063f98af3d" providerId="ADAL" clId="{D66027E2-FBDB-4084-9DD1-A4322D2938E4}" dt="2024-09-20T18:32:09.709" v="325" actId="6549"/>
        <pc:sldMkLst>
          <pc:docMk/>
          <pc:sldMk cId="1800451857" sldId="297"/>
        </pc:sldMkLst>
        <pc:spChg chg="mod">
          <ac:chgData name="Kasper Tomshøj" userId="19c31e72-a1da-49b7-a130-46063f98af3d" providerId="ADAL" clId="{D66027E2-FBDB-4084-9DD1-A4322D2938E4}" dt="2024-09-20T18:32:09.709" v="325" actId="6549"/>
          <ac:spMkLst>
            <pc:docMk/>
            <pc:sldMk cId="1800451857" sldId="297"/>
            <ac:spMk id="3" creationId="{065414FD-D87A-FB5D-4C5A-09ABA7CDA08E}"/>
          </ac:spMkLst>
        </pc:spChg>
      </pc:sldChg>
    </pc:docChg>
  </pc:docChgLst>
</pc:chgInfo>
</file>

<file path=ppt/media/image1.jpg>
</file>

<file path=ppt/media/image2.png>
</file>

<file path=ppt/media/image3.jpeg>
</file>

<file path=ppt/media/image4.jp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1B8D64-1347-4773-9140-CAEA4963BB64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5BA79D-4663-437D-9B6B-20DEAC150DF3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76185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0CCC6-6960-E712-E263-C72AD271C5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08407F-004E-1A6A-9736-5391FDA97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31FD4-4D8E-DEDE-C3D8-3380AC9F36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4F1012-1314-8557-7A48-721C5132B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6D4DC-76AD-D331-F148-804275E72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1844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F9683-C615-7EED-13DB-BD2614907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89DDA-8B2D-5488-4FBC-F0741EF1E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C1734-DBA5-0156-A072-665B53F8C8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51975-9EA7-FA5A-FC7B-00055F167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1C496-A2FE-4D80-9C8B-5F9F85CA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28839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FB0914-23AF-F449-0404-E972F42722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7A340B-E1A1-6C75-CCDC-4359C8A1F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1826D-E62C-ED80-CAC9-71932AC10F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E8176-B579-9A58-9F0D-2CF5BC3B3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AD28-2F03-CEBB-97C9-9C32726F2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5989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90A0B-6388-0348-9006-B9ADAEDFA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4E277-D46F-4708-F434-5BE96291B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97E9C-1D7A-842F-5108-5C05F6B5EC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91B45-6EE5-168F-2A83-6243CE031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435D1-1867-7DC5-C841-AEBFD5D55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597192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9A39E-09A4-295E-8907-BDA33E4DF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8EE4E-CEB6-C6FD-19C3-89ECD15C8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AC19D-9340-799C-6A37-CF611F0F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FC483-F1DB-ECFD-A687-AF585AADB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29988-E99E-5EA4-6BFD-96D4190CF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130569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16187-D9A5-A133-8416-BB00C2327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9C0C7-0E24-E0CE-F0F0-3789E05FB4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F554A-661B-45A7-18F5-84F9471966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C16A35-C911-64C5-D5AF-B5B9DC12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1A3BB-B60F-F8D4-914A-C51F974D3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E7CFA3-B145-7986-72AC-C57A4FFF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5686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6B7BC-4AAF-5AD5-9B89-AF37B3182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992ED-34F7-8482-4849-F93DA888A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E33CDC-C749-59F8-5B8D-A05FD0ECA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B3722C-ED71-F558-49C1-0B3A1050E9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F854EE-88C5-5A0F-2159-46B155A58A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33BBAA-CA6E-8A9E-BC4D-A413566329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411AAC-CFAD-E80D-8F43-E294B2213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92AF7C-E2FB-B442-1FCC-0BA946CB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5485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56D3B-3FB1-7D12-28C5-8291E4923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343BF-367D-60BB-46A2-72A87A1E09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1668EE-2FAF-DE52-6AC0-4A69C69B6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2F4AE-6E58-8C5D-7BA9-8C422D44B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378577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3783B-39DA-6AEC-7AA8-2CE52EDF6B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21DB92-2286-D16B-AEFB-532C628A7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AF584-CCBB-18D7-12FA-000EAD1B4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8024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D7119-E782-A3B4-5927-FB22AF932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67EF8-BFE8-205C-9E57-D776D8EBE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59A76-CCF2-293E-7E0D-27AB2A570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08093-DA89-7D33-3CEE-006B1320ED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D4352-55CA-E3FE-BAF6-3DE7E4889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EC335-5E87-9761-2B59-D2A6B03F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4284495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DDA6-FE48-A0EC-C0D1-405A706A6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A04741-49FD-CDEE-55C9-FB3A00A52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BECF45-5367-7BCD-8213-042BDBF44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ACB89E-3FB8-B9DC-9FBA-F0B0C854F6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E01339-3FBB-4D85-9203-B06814F97081}" type="datetimeFigureOut">
              <a:rPr lang="en-DK" smtClean="0"/>
              <a:t>24/09/2024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16359A-B3C0-4124-1F50-6A3429760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B20223-D831-6B48-243C-71B92D0A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6F068F9-8227-4217-8A24-81E4781E0A8F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785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0EC391-F221-007C-256D-F6C184963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7A1C11-E035-A4A6-BB76-8E0ACC6F6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80714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Slab" pitchFamily="2" charset="0"/>
          <a:ea typeface="Roboto Slab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Slab" pitchFamily="2" charset="0"/>
          <a:ea typeface="Roboto Slab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Slab" pitchFamily="2" charset="0"/>
          <a:ea typeface="Roboto Slab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Slab" pitchFamily="2" charset="0"/>
          <a:ea typeface="Roboto Slab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Slab" pitchFamily="2" charset="0"/>
          <a:ea typeface="Roboto Slab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365.printvis.com/a/solutions/articles/17000120364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dynamics365/business-central/dev-itpro/developer/devenv-events-discoverability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365.printvis.com/a/solutions/" TargetMode="External"/><Relationship Id="rId2" Type="http://schemas.openxmlformats.org/officeDocument/2006/relationships/hyperlink" Target="https://learn.microsoft.com/en-us/training/paths/development-get-started-business-centr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ntvi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dynamics365/business-central/dev-itpro/developer/devenv-inclient-designer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1140AD3-43E9-677D-1D60-9EAD5D17B299}"/>
              </a:ext>
            </a:extLst>
          </p:cNvPr>
          <p:cNvSpPr/>
          <p:nvPr/>
        </p:nvSpPr>
        <p:spPr>
          <a:xfrm>
            <a:off x="0" y="0"/>
            <a:ext cx="12192000" cy="75895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7" name="Picture 6" descr="A city skyline with a body of water&#10;&#10;Description automatically generated">
            <a:extLst>
              <a:ext uri="{FF2B5EF4-FFF2-40B4-BE49-F238E27FC236}">
                <a16:creationId xmlns:a16="http://schemas.microsoft.com/office/drawing/2014/main" id="{3DE6731E-7437-2B40-2DF6-02189114DB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3" b="2533"/>
          <a:stretch/>
        </p:blipFill>
        <p:spPr>
          <a:xfrm>
            <a:off x="0" y="-101600"/>
            <a:ext cx="12192000" cy="76911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AC74F1-A321-58AF-75D0-8F3F19FED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9880" y="3058160"/>
            <a:ext cx="9144000" cy="1315408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 Slab" pitchFamily="2" charset="0"/>
                <a:ea typeface="Roboto Slab" pitchFamily="2" charset="0"/>
              </a:rPr>
              <a:t>PrintVis User Group</a:t>
            </a:r>
            <a:endParaRPr lang="en-DK" sz="72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2C295-0428-D9BF-C8B4-CC62FF974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9880" y="4505648"/>
            <a:ext cx="9144000" cy="161575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 Slab" pitchFamily="2" charset="0"/>
                <a:ea typeface="Roboto Slab" pitchFamily="2" charset="0"/>
              </a:rPr>
              <a:t>SEPTEMBER 2024</a:t>
            </a:r>
            <a:endParaRPr lang="en-DK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5136FDC-E235-8769-5548-C16F5338969C}"/>
              </a:ext>
            </a:extLst>
          </p:cNvPr>
          <p:cNvSpPr txBox="1">
            <a:spLocks/>
          </p:cNvSpPr>
          <p:nvPr/>
        </p:nvSpPr>
        <p:spPr>
          <a:xfrm>
            <a:off x="1579880" y="2423483"/>
            <a:ext cx="9144000" cy="502597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700" dirty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Roboto Slab" pitchFamily="2" charset="0"/>
                <a:ea typeface="Roboto Slab" pitchFamily="2" charset="0"/>
              </a:rPr>
              <a:t>WELCOME</a:t>
            </a:r>
            <a:endParaRPr lang="en-DK" sz="36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Roboto Slab" pitchFamily="2" charset="0"/>
              <a:ea typeface="Roboto Slab" pitchFamily="2" charset="0"/>
            </a:endParaRPr>
          </a:p>
        </p:txBody>
      </p:sp>
      <p:pic>
        <p:nvPicPr>
          <p:cNvPr id="10" name="Picture 9" descr="A logo with a bee on it&#10;&#10;Description automatically generated">
            <a:extLst>
              <a:ext uri="{FF2B5EF4-FFF2-40B4-BE49-F238E27FC236}">
                <a16:creationId xmlns:a16="http://schemas.microsoft.com/office/drawing/2014/main" id="{D1946E5E-BDA3-E933-1BC7-6A0F9B93D6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4640" y="141830"/>
            <a:ext cx="1384142" cy="87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7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versions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6CF373-9C3C-FFD5-D566-59DC700B4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801670"/>
              </p:ext>
            </p:extLst>
          </p:nvPr>
        </p:nvGraphicFramePr>
        <p:xfrm>
          <a:off x="838200" y="1848644"/>
          <a:ext cx="10515601" cy="3505200"/>
        </p:xfrm>
        <a:graphic>
          <a:graphicData uri="http://schemas.openxmlformats.org/drawingml/2006/table">
            <a:tbl>
              <a:tblPr/>
              <a:tblGrid>
                <a:gridCol w="855921">
                  <a:extLst>
                    <a:ext uri="{9D8B030D-6E8A-4147-A177-3AD203B41FA5}">
                      <a16:colId xmlns:a16="http://schemas.microsoft.com/office/drawing/2014/main" val="1063499316"/>
                    </a:ext>
                  </a:extLst>
                </a:gridCol>
                <a:gridCol w="820985">
                  <a:extLst>
                    <a:ext uri="{9D8B030D-6E8A-4147-A177-3AD203B41FA5}">
                      <a16:colId xmlns:a16="http://schemas.microsoft.com/office/drawing/2014/main" val="821244255"/>
                    </a:ext>
                  </a:extLst>
                </a:gridCol>
                <a:gridCol w="1187809">
                  <a:extLst>
                    <a:ext uri="{9D8B030D-6E8A-4147-A177-3AD203B41FA5}">
                      <a16:colId xmlns:a16="http://schemas.microsoft.com/office/drawing/2014/main" val="2532644455"/>
                    </a:ext>
                  </a:extLst>
                </a:gridCol>
                <a:gridCol w="1065534">
                  <a:extLst>
                    <a:ext uri="{9D8B030D-6E8A-4147-A177-3AD203B41FA5}">
                      <a16:colId xmlns:a16="http://schemas.microsoft.com/office/drawing/2014/main" val="3835029878"/>
                    </a:ext>
                  </a:extLst>
                </a:gridCol>
                <a:gridCol w="1065534">
                  <a:extLst>
                    <a:ext uri="{9D8B030D-6E8A-4147-A177-3AD203B41FA5}">
                      <a16:colId xmlns:a16="http://schemas.microsoft.com/office/drawing/2014/main" val="210679259"/>
                    </a:ext>
                  </a:extLst>
                </a:gridCol>
                <a:gridCol w="1275148">
                  <a:extLst>
                    <a:ext uri="{9D8B030D-6E8A-4147-A177-3AD203B41FA5}">
                      <a16:colId xmlns:a16="http://schemas.microsoft.com/office/drawing/2014/main" val="912071270"/>
                    </a:ext>
                  </a:extLst>
                </a:gridCol>
                <a:gridCol w="1414890">
                  <a:extLst>
                    <a:ext uri="{9D8B030D-6E8A-4147-A177-3AD203B41FA5}">
                      <a16:colId xmlns:a16="http://schemas.microsoft.com/office/drawing/2014/main" val="2265490292"/>
                    </a:ext>
                  </a:extLst>
                </a:gridCol>
                <a:gridCol w="1414890">
                  <a:extLst>
                    <a:ext uri="{9D8B030D-6E8A-4147-A177-3AD203B41FA5}">
                      <a16:colId xmlns:a16="http://schemas.microsoft.com/office/drawing/2014/main" val="2699252816"/>
                    </a:ext>
                  </a:extLst>
                </a:gridCol>
                <a:gridCol w="1414890">
                  <a:extLst>
                    <a:ext uri="{9D8B030D-6E8A-4147-A177-3AD203B41FA5}">
                      <a16:colId xmlns:a16="http://schemas.microsoft.com/office/drawing/2014/main" val="368251032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Status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 Calculation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Order Calculation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Production Calculation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42477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920858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10000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104535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8870480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4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7000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283532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5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7000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17386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6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Prod. 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da-DK" sz="1800" dirty="0">
                          <a:solidFill>
                            <a:srgbClr val="333333"/>
                          </a:solidFill>
                          <a:effectLst/>
                        </a:rPr>
                        <a:t>Y</a:t>
                      </a:r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8000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880007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04633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8749AB73-1E97-7659-9A4F-CA0172510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8494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372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Code example: Extend Page Extension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14FD-D87A-FB5D-4C5A-09ABA7CDA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a-DK" sz="3200" dirty="0"/>
          </a:p>
          <a:p>
            <a:pPr marL="0" indent="0">
              <a:buNone/>
            </a:pPr>
            <a:r>
              <a:rPr lang="da-DK" sz="3200" dirty="0"/>
              <a:t>User story:</a:t>
            </a:r>
            <a:br>
              <a:rPr lang="da-DK" sz="3200" dirty="0"/>
            </a:br>
            <a:endParaRPr lang="da-DK" sz="3200" dirty="0"/>
          </a:p>
          <a:p>
            <a:pPr marL="0" indent="0">
              <a:buNone/>
            </a:pPr>
            <a:r>
              <a:rPr lang="da-DK" sz="3200" i="1" dirty="0"/>
              <a:t>”Add 2 fields on the case card: Quote Quantity and Order Quantity”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193029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Items, Sheets, Processes, Colors…. 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7F0D260-770D-3BB5-AF52-26AACC4E4DEC}"/>
              </a:ext>
            </a:extLst>
          </p:cNvPr>
          <p:cNvGraphicFramePr>
            <a:graphicFrameLocks noGrp="1"/>
          </p:cNvGraphicFramePr>
          <p:nvPr/>
        </p:nvGraphicFramePr>
        <p:xfrm>
          <a:off x="411480" y="7575866"/>
          <a:ext cx="10515600" cy="134112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78195200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0455573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1778999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5746322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16072391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276766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Status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9441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613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10000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93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15000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47752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E980F247-B611-0EF0-99D6-8A36F90BB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169052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62319F9-2C49-F80F-928D-72D4886BB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34297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4D2A499-8591-8BF6-D2B0-FDF8EACA6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2520" y="550211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79A7088-B360-E672-9126-165E035E17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257857"/>
              </p:ext>
            </p:extLst>
          </p:nvPr>
        </p:nvGraphicFramePr>
        <p:xfrm>
          <a:off x="838200" y="1751171"/>
          <a:ext cx="10515600" cy="201168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393741675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46357030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Table: PVS Job Item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848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latinLnBrk="0"/>
                      <a:r>
                        <a:rPr lang="en-US">
                          <a:effectLst/>
                        </a:rPr>
                        <a:t>Key field: ID, Job, Version, Job Item No., Entry No.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4513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Commonly used Fields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9633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Component Type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latinLnBrk="0"/>
                      <a:r>
                        <a:rPr lang="en-US">
                          <a:effectLst/>
                        </a:rPr>
                        <a:t>“Text,” “Cover,” etc.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255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Sheet 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effectLst/>
                        </a:rPr>
                        <a:t>What sheet is the job item placed 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784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latinLnBrk="0"/>
                      <a:r>
                        <a:rPr lang="fr-FR">
                          <a:effectLst/>
                        </a:rPr>
                        <a:t>Quantity, “Pages with print”, Format Code, etc.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effectLst/>
                        </a:rPr>
                        <a:t>All describing the component to produce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5560332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CD710F73-40ED-8CA5-D73D-A301F5E3E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7513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D16FB0-E6C1-9DD4-A595-1EA125351A26}"/>
              </a:ext>
            </a:extLst>
          </p:cNvPr>
          <p:cNvSpPr txBox="1"/>
          <p:nvPr/>
        </p:nvSpPr>
        <p:spPr>
          <a:xfrm>
            <a:off x="838200" y="4854222"/>
            <a:ext cx="840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https://support365.printvis.com/a/solutions/articles/17000120364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620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Calculation Units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7F0D260-770D-3BB5-AF52-26AACC4E4DEC}"/>
              </a:ext>
            </a:extLst>
          </p:cNvPr>
          <p:cNvGraphicFramePr>
            <a:graphicFrameLocks noGrp="1"/>
          </p:cNvGraphicFramePr>
          <p:nvPr/>
        </p:nvGraphicFramePr>
        <p:xfrm>
          <a:off x="411480" y="7575866"/>
          <a:ext cx="10515600" cy="134112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78195200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0455573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1778999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5746322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16072391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276766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Status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9441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613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10000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93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15000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47752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E980F247-B611-0EF0-99D6-8A36F90BB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169052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62319F9-2C49-F80F-928D-72D4886BB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34297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4D2A499-8591-8BF6-D2B0-FDF8EACA6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2520" y="550211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D710F73-40ED-8CA5-D73D-A301F5E3E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7513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D3D7B21-86AD-E1FD-B5DE-3C21C09F6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6608228"/>
              </p:ext>
            </p:extLst>
          </p:nvPr>
        </p:nvGraphicFramePr>
        <p:xfrm>
          <a:off x="885063" y="2027555"/>
          <a:ext cx="10515600" cy="249936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154067075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92479231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Table: PVS Job Calculation Unit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6714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Key field: ID, Job, Version, Unit Entry No., Line Type, Entry No.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60248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Commonly used Fields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16321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Unit</a:t>
                      </a:r>
                    </a:p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Text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Code and Description of the unit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3213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Department</a:t>
                      </a:r>
                    </a:p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Cost Center Code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What department and cost center are used for this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5966480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5DA8A0DF-057A-DCBB-3337-AFD13AB33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0305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3B89572-B0A5-E5A2-7D34-D3322E941D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67" y="472709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492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Calculation Details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E980F247-B611-0EF0-99D6-8A36F90BB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169052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62319F9-2C49-F80F-928D-72D4886BB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34297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4D2A499-8591-8BF6-D2B0-FDF8EACA6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2520" y="550211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D710F73-40ED-8CA5-D73D-A301F5E3E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7513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DA8A0DF-057A-DCBB-3337-AFD13AB33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60305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739FAC3-C19C-1B66-B4DE-1D8DF47CB4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439096"/>
              </p:ext>
            </p:extLst>
          </p:nvPr>
        </p:nvGraphicFramePr>
        <p:xfrm>
          <a:off x="998220" y="1588768"/>
          <a:ext cx="8935784" cy="4351337"/>
        </p:xfrm>
        <a:graphic>
          <a:graphicData uri="http://schemas.openxmlformats.org/drawingml/2006/table">
            <a:tbl>
              <a:tblPr/>
              <a:tblGrid>
                <a:gridCol w="4467892">
                  <a:extLst>
                    <a:ext uri="{9D8B030D-6E8A-4147-A177-3AD203B41FA5}">
                      <a16:colId xmlns:a16="http://schemas.microsoft.com/office/drawing/2014/main" val="325025158"/>
                    </a:ext>
                  </a:extLst>
                </a:gridCol>
                <a:gridCol w="4467892">
                  <a:extLst>
                    <a:ext uri="{9D8B030D-6E8A-4147-A177-3AD203B41FA5}">
                      <a16:colId xmlns:a16="http://schemas.microsoft.com/office/drawing/2014/main" val="1674555440"/>
                    </a:ext>
                  </a:extLst>
                </a:gridCol>
              </a:tblGrid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Table: Job Calculation Detail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450770"/>
                  </a:ext>
                </a:extLst>
              </a:tr>
              <a:tr h="518016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Key field: ID, Job, Version, Unit Entry No., Line Type, Entry No.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7712222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Commonly used Fields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028930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Type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Material or hour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6755127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Item No.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If it is of type </a:t>
                      </a:r>
                      <a:r>
                        <a:rPr lang="en-US" sz="1500" i="1">
                          <a:solidFill>
                            <a:srgbClr val="333333"/>
                          </a:solidFill>
                          <a:effectLst/>
                        </a:rPr>
                        <a:t>material</a:t>
                      </a:r>
                      <a:endParaRPr lang="en-US" sz="1500">
                        <a:solidFill>
                          <a:srgbClr val="333333"/>
                        </a:solidFill>
                        <a:effectLst/>
                      </a:endParaRP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6642769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Cost Center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What cost center that is active on the line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943412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Operation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The operation that should be performed, type = hour.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179365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How many of the item is required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820582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Hours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How long time will the operation take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4898272"/>
                  </a:ext>
                </a:extLst>
              </a:tr>
              <a:tr h="751124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Formula Code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How is the Quantity Calculated? Formula code points against a Calculation formula that will return a Quantity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352583"/>
                  </a:ext>
                </a:extLst>
              </a:tr>
              <a:tr h="284909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Speed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Quantity per hour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302828"/>
                  </a:ext>
                </a:extLst>
              </a:tr>
              <a:tr h="518016">
                <a:tc>
                  <a:txBody>
                    <a:bodyPr/>
                    <a:lstStyle/>
                    <a:p>
                      <a:pPr latinLnBrk="0"/>
                      <a:r>
                        <a:rPr lang="en-US" sz="1500">
                          <a:solidFill>
                            <a:srgbClr val="333333"/>
                          </a:solidFill>
                          <a:effectLst/>
                        </a:rPr>
                        <a:t>Some different price fields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500" dirty="0">
                          <a:solidFill>
                            <a:srgbClr val="333333"/>
                          </a:solidFill>
                          <a:effectLst/>
                        </a:rPr>
                        <a:t>Input needed from Consultant what field should be used.</a:t>
                      </a:r>
                    </a:p>
                  </a:txBody>
                  <a:tcPr marL="25901" marR="25901" marT="25901" marB="25901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026476"/>
                  </a:ext>
                </a:extLst>
              </a:tr>
            </a:tbl>
          </a:graphicData>
        </a:graphic>
      </p:graphicFrame>
      <p:sp>
        <p:nvSpPr>
          <p:cNvPr id="13" name="Rectangle 2">
            <a:extLst>
              <a:ext uri="{FF2B5EF4-FFF2-40B4-BE49-F238E27FC236}">
                <a16:creationId xmlns:a16="http://schemas.microsoft.com/office/drawing/2014/main" id="{D3B89572-B0A5-E5A2-7D34-D3322E941D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867" y="472709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6429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Code example: Calculation formula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14FD-D87A-FB5D-4C5A-09ABA7CDA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3200" dirty="0"/>
              <a:t>User Story: </a:t>
            </a:r>
          </a:p>
          <a:p>
            <a:pPr marL="0" indent="0">
              <a:buNone/>
            </a:pPr>
            <a:br>
              <a:rPr lang="da-DK" sz="3200" dirty="0"/>
            </a:br>
            <a:r>
              <a:rPr lang="da-DK" sz="3200" i="1" dirty="0"/>
              <a:t>”I need a calculation formula that will give me the total MSI of the final product.”</a:t>
            </a:r>
          </a:p>
          <a:p>
            <a:pPr marL="0" indent="0">
              <a:buNone/>
            </a:pPr>
            <a:endParaRPr lang="en-US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686592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group of gift cards&#10;&#10;Description automatically generated">
            <a:extLst>
              <a:ext uri="{FF2B5EF4-FFF2-40B4-BE49-F238E27FC236}">
                <a16:creationId xmlns:a16="http://schemas.microsoft.com/office/drawing/2014/main" id="{0C454E1D-3F14-646B-96A6-6FAFE99609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4" b="1870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pic>
        <p:nvPicPr>
          <p:cNvPr id="2" name="Picture 1" descr="A logo with a bee on it&#10;&#10;Description automatically generated">
            <a:extLst>
              <a:ext uri="{FF2B5EF4-FFF2-40B4-BE49-F238E27FC236}">
                <a16:creationId xmlns:a16="http://schemas.microsoft.com/office/drawing/2014/main" id="{92FAE6AB-7833-273D-7773-FECB90B46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861" y="5933976"/>
            <a:ext cx="1047056" cy="66202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26F477F-09B4-DAF7-EE80-85A00B7D2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00427"/>
            <a:ext cx="9875520" cy="3299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200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Data structure: Producing a job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933D516-379D-F023-16E2-62F0274CF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4072045"/>
            <a:ext cx="9875520" cy="141435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Presented by Kasper Tomshøj</a:t>
            </a:r>
          </a:p>
        </p:txBody>
      </p:sp>
    </p:spTree>
    <p:extLst>
      <p:ext uri="{BB962C8B-B14F-4D97-AF65-F5344CB8AC3E}">
        <p14:creationId xmlns:p14="http://schemas.microsoft.com/office/powerpoint/2010/main" val="1712516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Job Costing Entries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9680A02-132E-D5AA-141E-CB94A3417D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3248373"/>
              </p:ext>
            </p:extLst>
          </p:nvPr>
        </p:nvGraphicFramePr>
        <p:xfrm>
          <a:off x="954864" y="1569654"/>
          <a:ext cx="10282271" cy="4436560"/>
        </p:xfrm>
        <a:graphic>
          <a:graphicData uri="http://schemas.openxmlformats.org/drawingml/2006/table">
            <a:tbl>
              <a:tblPr/>
              <a:tblGrid>
                <a:gridCol w="4824626">
                  <a:extLst>
                    <a:ext uri="{9D8B030D-6E8A-4147-A177-3AD203B41FA5}">
                      <a16:colId xmlns:a16="http://schemas.microsoft.com/office/drawing/2014/main" val="2882577509"/>
                    </a:ext>
                  </a:extLst>
                </a:gridCol>
                <a:gridCol w="5457645">
                  <a:extLst>
                    <a:ext uri="{9D8B030D-6E8A-4147-A177-3AD203B41FA5}">
                      <a16:colId xmlns:a16="http://schemas.microsoft.com/office/drawing/2014/main" val="2506431721"/>
                    </a:ext>
                  </a:extLst>
                </a:gridCol>
              </a:tblGrid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Table: PVS Job Costing Entry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884980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Key field: Entry No.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6785337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Commonly used Fields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1488178"/>
                  </a:ext>
                </a:extLst>
              </a:tr>
              <a:tr h="113254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Table ID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Table this cost originates from</a:t>
                      </a:r>
                    </a:p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17 "G/L Entry"</a:t>
                      </a:r>
                    </a:p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32 "Item Ledger Entry"</a:t>
                      </a:r>
                    </a:p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6010325 "PVS Job Costing Labor Entry"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8380880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Table Entry No.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Entry No. for the originating record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285902"/>
                  </a:ext>
                </a:extLst>
              </a:tr>
              <a:tr h="596074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Type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The entry could be either Cost or Sale. Entries of type Sales comes from the invoicing.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135156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Reference to the case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4461780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Department + other statistics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Where the entry is related to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159044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Subcontracting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Boolean field that we often want to do statistics on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969495"/>
                  </a:ext>
                </a:extLst>
              </a:tr>
              <a:tr h="327841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Direct Cost Total + various other price fields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Different cost fields</a:t>
                      </a:r>
                    </a:p>
                  </a:txBody>
                  <a:tcPr marL="29804" marR="29804" marT="29804" marB="29804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137537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64CF961-A555-9F69-D601-01FC312E1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4088" y="156940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61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Code example: Status Code Check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14FD-D87A-FB5D-4C5A-09ABA7CDA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sz="3200" dirty="0"/>
              <a:t>User Story: </a:t>
            </a:r>
          </a:p>
          <a:p>
            <a:pPr marL="0" indent="0">
              <a:buNone/>
            </a:pPr>
            <a:br>
              <a:rPr lang="da-DK" sz="3200" dirty="0"/>
            </a:br>
            <a:r>
              <a:rPr lang="da-DK" sz="3200" i="1" dirty="0"/>
              <a:t>”If an order is send to INVOICE without job costing, it must be stopped”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Using Events: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https://learn.microsoft.com/en-us/dynamics365/business-central/dev-itpro/developer/devenv-events-discoverability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6998760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Code example: Table Extension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14FD-D87A-FB5D-4C5A-09ABA7CDA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sz="3200" dirty="0"/>
              <a:t>User Story: </a:t>
            </a:r>
            <a:br>
              <a:rPr lang="da-DK" sz="3200" dirty="0"/>
            </a:br>
            <a:endParaRPr lang="da-DK" sz="3200" dirty="0"/>
          </a:p>
          <a:p>
            <a:pPr marL="0" indent="0">
              <a:buNone/>
            </a:pPr>
            <a:r>
              <a:rPr lang="da-DK" sz="3200" i="1" dirty="0"/>
              <a:t>”Add a customer geography field to the open quote analysis page”</a:t>
            </a:r>
          </a:p>
          <a:p>
            <a:pPr marL="0" indent="0">
              <a:buNone/>
            </a:pPr>
            <a:endParaRPr lang="en-US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800451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close-up of a magazine&#10;&#10;Description automatically generated">
            <a:extLst>
              <a:ext uri="{FF2B5EF4-FFF2-40B4-BE49-F238E27FC236}">
                <a16:creationId xmlns:a16="http://schemas.microsoft.com/office/drawing/2014/main" id="{F1AA5F2E-D144-8EEE-76C8-C67C07FAB8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4" b="4929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5B3794-7831-65E9-728F-AB25F5F88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00427"/>
            <a:ext cx="9875520" cy="3299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200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Basic data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8B0EA-73B3-0B5C-3A7F-D85AB9621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4072045"/>
            <a:ext cx="9875520" cy="141435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Presented by Brandon </a:t>
            </a:r>
            <a:r>
              <a:rPr lang="en-US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Steele and Kasper </a:t>
            </a:r>
            <a:r>
              <a:rPr lang="en-US" dirty="0" err="1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Tomhøj</a:t>
            </a:r>
            <a:r>
              <a:rPr lang="en-US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</a:p>
        </p:txBody>
      </p:sp>
      <p:pic>
        <p:nvPicPr>
          <p:cNvPr id="4" name="Picture 3" descr="A logo with a bee on it&#10;&#10;Description automatically generated">
            <a:extLst>
              <a:ext uri="{FF2B5EF4-FFF2-40B4-BE49-F238E27FC236}">
                <a16:creationId xmlns:a16="http://schemas.microsoft.com/office/drawing/2014/main" id="{BDAF7A1D-BE17-1392-7EF2-5FD1628A7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861" y="5933976"/>
            <a:ext cx="1047056" cy="662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3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69DC5-9916-E1CB-A1A6-3CD4D052A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2FBC9-BA0D-5ECC-12DB-7227A96DE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a-DK" dirty="0"/>
              <a:t>Setup enviroments</a:t>
            </a:r>
          </a:p>
          <a:p>
            <a:r>
              <a:rPr lang="da-DK" dirty="0"/>
              <a:t>Instal VScode</a:t>
            </a:r>
          </a:p>
          <a:p>
            <a:r>
              <a:rPr lang="da-DK" dirty="0"/>
              <a:t>Use AL-Go to create PTE </a:t>
            </a:r>
          </a:p>
          <a:p>
            <a:r>
              <a:rPr lang="da-DK" dirty="0"/>
              <a:t>Define dependencies, Download Symbols</a:t>
            </a:r>
          </a:p>
          <a:p>
            <a:r>
              <a:rPr lang="da-DK" dirty="0"/>
              <a:t> Launch ”Hello World”</a:t>
            </a:r>
          </a:p>
          <a:p>
            <a:endParaRPr lang="da-DK" dirty="0"/>
          </a:p>
          <a:p>
            <a:r>
              <a:rPr lang="da-DK" dirty="0"/>
              <a:t>Learn Development for BC: </a:t>
            </a:r>
            <a:br>
              <a:rPr lang="da-DK" dirty="0"/>
            </a:br>
            <a:r>
              <a:rPr lang="en-US" dirty="0">
                <a:hlinkClick r:id="rId2"/>
              </a:rPr>
              <a:t>Get started with development in Microsoft Dynamics 365 Business Central - Training | Microsoft Learn</a:t>
            </a:r>
            <a:br>
              <a:rPr lang="en-US" dirty="0"/>
            </a:br>
            <a:endParaRPr lang="da-DK" dirty="0"/>
          </a:p>
          <a:p>
            <a:r>
              <a:rPr lang="da-DK" dirty="0"/>
              <a:t>PrintVis documentation on Support Portal</a:t>
            </a:r>
            <a:br>
              <a:rPr lang="da-DK" dirty="0"/>
            </a:br>
            <a:r>
              <a:rPr lang="da-DK" dirty="0">
                <a:hlinkClick r:id="rId3"/>
              </a:rPr>
              <a:t>https://support365.printvis.com/a/solutions/</a:t>
            </a:r>
            <a:endParaRPr lang="da-DK" dirty="0"/>
          </a:p>
          <a:p>
            <a:endParaRPr lang="da-DK" dirty="0"/>
          </a:p>
          <a:p>
            <a:r>
              <a:rPr lang="da-DK" dirty="0"/>
              <a:t>Examples on Github</a:t>
            </a:r>
            <a:br>
              <a:rPr lang="da-DK" dirty="0"/>
            </a:br>
            <a:r>
              <a:rPr lang="en-US" dirty="0">
                <a:hlinkClick r:id="rId4"/>
              </a:rPr>
              <a:t>PrintVis · GitHub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272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“Case”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32F6A3B-0622-99EC-7079-5D11515473C2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827814"/>
          <a:ext cx="10515600" cy="234696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105075357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9717059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Table:PVS Case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25848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Key field:ID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2714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Commonly used Fields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9447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Sell To No.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Who is ordering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85284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Job Name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Text field for describing the case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863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Status Code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Current Status of the Case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811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Product Group and Order Type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Define type of case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24887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8AE9DE76-9D2F-B3F0-7EE3-B5E274587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8273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Code example: Simple Page Extension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14FD-D87A-FB5D-4C5A-09ABA7CDA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a-DK" dirty="0"/>
          </a:p>
          <a:p>
            <a:pPr marL="0" indent="0">
              <a:buNone/>
            </a:pPr>
            <a:r>
              <a:rPr lang="da-DK" sz="3200" dirty="0"/>
              <a:t>User Story: </a:t>
            </a:r>
            <a:br>
              <a:rPr lang="da-DK" sz="3200" dirty="0"/>
            </a:br>
            <a:endParaRPr lang="da-DK" sz="3200" dirty="0"/>
          </a:p>
          <a:p>
            <a:pPr marL="0" indent="0">
              <a:buNone/>
            </a:pPr>
            <a:r>
              <a:rPr lang="da-DK" sz="3200" i="1" dirty="0"/>
              <a:t>”The customer service manager would like to have a way for users to quickly access SOP documentation from the system.”</a:t>
            </a:r>
            <a:endParaRPr lang="en-US" sz="3200" i="1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71924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3B57-1A65-EE6E-ADB8-E50EA528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Page Extension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14FD-D87A-FB5D-4C5A-09ABA7CDA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Personalization vs Designer</a:t>
            </a:r>
            <a:br>
              <a:rPr lang="da-DK" dirty="0"/>
            </a:br>
            <a:r>
              <a:rPr lang="en-US" dirty="0">
                <a:hlinkClick r:id="rId2"/>
              </a:rPr>
              <a:t>Use Designer - Business Central | Microsoft Learn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Create </a:t>
            </a:r>
            <a:r>
              <a:rPr lang="en-US" dirty="0" err="1"/>
              <a:t>PageExt</a:t>
            </a:r>
            <a:r>
              <a:rPr lang="en-US" dirty="0"/>
              <a:t> using the designer</a:t>
            </a:r>
          </a:p>
          <a:p>
            <a:r>
              <a:rPr lang="en-US" dirty="0"/>
              <a:t>Export </a:t>
            </a:r>
            <a:r>
              <a:rPr lang="en-US" dirty="0" err="1"/>
              <a:t>PageExt</a:t>
            </a:r>
            <a:r>
              <a:rPr lang="en-US" dirty="0"/>
              <a:t> to </a:t>
            </a:r>
            <a:r>
              <a:rPr lang="en-US" dirty="0" err="1"/>
              <a:t>VScode</a:t>
            </a:r>
            <a:endParaRPr lang="en-US" dirty="0"/>
          </a:p>
          <a:p>
            <a:r>
              <a:rPr lang="en-US" dirty="0"/>
              <a:t>Add Learn</a:t>
            </a:r>
          </a:p>
          <a:p>
            <a:r>
              <a:rPr lang="en-US" dirty="0"/>
              <a:t>Build app</a:t>
            </a:r>
          </a:p>
          <a:p>
            <a:r>
              <a:rPr lang="en-US" dirty="0"/>
              <a:t>Move to production</a:t>
            </a:r>
          </a:p>
        </p:txBody>
      </p:sp>
    </p:spTree>
    <p:extLst>
      <p:ext uri="{BB962C8B-B14F-4D97-AF65-F5344CB8AC3E}">
        <p14:creationId xmlns:p14="http://schemas.microsoft.com/office/powerpoint/2010/main" val="4100286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erson using a tablet&#10;&#10;Description automatically generated">
            <a:extLst>
              <a:ext uri="{FF2B5EF4-FFF2-40B4-BE49-F238E27FC236}">
                <a16:creationId xmlns:a16="http://schemas.microsoft.com/office/drawing/2014/main" id="{D17B2DB7-2AAF-2D30-EE67-B3F6F40F04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74" b="835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pic>
        <p:nvPicPr>
          <p:cNvPr id="2" name="Picture 1" descr="A logo with a bee on it&#10;&#10;Description automatically generated">
            <a:extLst>
              <a:ext uri="{FF2B5EF4-FFF2-40B4-BE49-F238E27FC236}">
                <a16:creationId xmlns:a16="http://schemas.microsoft.com/office/drawing/2014/main" id="{3E594886-1FC5-05ED-4F4E-E71AE2BFCF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861" y="5933976"/>
            <a:ext cx="1047056" cy="66202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9BD6F3D-FF7D-658E-658B-590D33837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00427"/>
            <a:ext cx="9875520" cy="3299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200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Data structure: Estimating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B258B89-D6DF-0E28-0B2C-6A7F17FEC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9536" y="4072045"/>
            <a:ext cx="9875520" cy="141435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Presented by Kasper Tomshøj</a:t>
            </a:r>
          </a:p>
        </p:txBody>
      </p:sp>
    </p:spTree>
    <p:extLst>
      <p:ext uri="{BB962C8B-B14F-4D97-AF65-F5344CB8AC3E}">
        <p14:creationId xmlns:p14="http://schemas.microsoft.com/office/powerpoint/2010/main" val="3022305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“Job”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7F0D260-770D-3BB5-AF52-26AACC4E4D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466989"/>
              </p:ext>
            </p:extLst>
          </p:nvPr>
        </p:nvGraphicFramePr>
        <p:xfrm>
          <a:off x="411480" y="7575866"/>
          <a:ext cx="10515600" cy="134112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278195200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0455573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1778999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5746322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16072391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276766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Status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9441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613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10000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93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15000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147752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E980F247-B611-0EF0-99D6-8A36F90BBD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1690529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A612301-54BD-7B54-6E59-D841D0538F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11013"/>
              </p:ext>
            </p:extLst>
          </p:nvPr>
        </p:nvGraphicFramePr>
        <p:xfrm>
          <a:off x="838200" y="4084067"/>
          <a:ext cx="10515600" cy="167640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5223485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4324077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89272202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519323785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57094914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39770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Status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9296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4851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10000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81768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51456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4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7000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476796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562319F9-2C49-F80F-928D-72D4886BB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34297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DCDBA1-2FEC-3A2D-38F9-F0ED6D1653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716447"/>
              </p:ext>
            </p:extLst>
          </p:nvPr>
        </p:nvGraphicFramePr>
        <p:xfrm>
          <a:off x="838200" y="1461503"/>
          <a:ext cx="10515600" cy="2346960"/>
        </p:xfrm>
        <a:graphic>
          <a:graphicData uri="http://schemas.openxmlformats.org/drawingml/2006/table">
            <a:tbl>
              <a:tblPr/>
              <a:tblGrid>
                <a:gridCol w="5257800">
                  <a:extLst>
                    <a:ext uri="{9D8B030D-6E8A-4147-A177-3AD203B41FA5}">
                      <a16:colId xmlns:a16="http://schemas.microsoft.com/office/drawing/2014/main" val="279489946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651286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Table:PVS 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33745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Key field:ID, Job, 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3083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Commonly used Fields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4975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Ordered/estimated 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46284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Quoted Price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Quoted price for the line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58684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Check if the line is 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51017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0"/>
                      <a:r>
                        <a:rPr lang="en-US">
                          <a:solidFill>
                            <a:srgbClr val="333333"/>
                          </a:solidFill>
                          <a:effectLst/>
                        </a:rPr>
                        <a:t>Requested Delivery Date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dirty="0">
                          <a:solidFill>
                            <a:srgbClr val="333333"/>
                          </a:solidFill>
                          <a:effectLst/>
                        </a:rPr>
                        <a:t>Requested Delivery Date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8425261"/>
                  </a:ext>
                </a:extLst>
              </a:tr>
            </a:tbl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94D2A499-8591-8BF6-D2B0-FDF8EACA67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2520" y="550211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143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E96C6-A968-6179-8A3D-347E0EB8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versions</a:t>
            </a:r>
            <a:endParaRPr lang="en-DK" dirty="0"/>
          </a:p>
        </p:txBody>
      </p:sp>
      <p:pic>
        <p:nvPicPr>
          <p:cNvPr id="4" name="Picture 3" descr="A logo of a bee&#10;&#10;Description automatically generated">
            <a:extLst>
              <a:ext uri="{FF2B5EF4-FFF2-40B4-BE49-F238E27FC236}">
                <a16:creationId xmlns:a16="http://schemas.microsoft.com/office/drawing/2014/main" id="{2613FF82-ABA6-5984-D8FD-4E4E2D6F5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080" y="6018817"/>
            <a:ext cx="947166" cy="599788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76CF373-9C3C-FFD5-D566-59DC700B4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607347"/>
              </p:ext>
            </p:extLst>
          </p:nvPr>
        </p:nvGraphicFramePr>
        <p:xfrm>
          <a:off x="838200" y="1848644"/>
          <a:ext cx="10515601" cy="3505200"/>
        </p:xfrm>
        <a:graphic>
          <a:graphicData uri="http://schemas.openxmlformats.org/drawingml/2006/table">
            <a:tbl>
              <a:tblPr/>
              <a:tblGrid>
                <a:gridCol w="855921">
                  <a:extLst>
                    <a:ext uri="{9D8B030D-6E8A-4147-A177-3AD203B41FA5}">
                      <a16:colId xmlns:a16="http://schemas.microsoft.com/office/drawing/2014/main" val="1063499316"/>
                    </a:ext>
                  </a:extLst>
                </a:gridCol>
                <a:gridCol w="820985">
                  <a:extLst>
                    <a:ext uri="{9D8B030D-6E8A-4147-A177-3AD203B41FA5}">
                      <a16:colId xmlns:a16="http://schemas.microsoft.com/office/drawing/2014/main" val="821244255"/>
                    </a:ext>
                  </a:extLst>
                </a:gridCol>
                <a:gridCol w="1187809">
                  <a:extLst>
                    <a:ext uri="{9D8B030D-6E8A-4147-A177-3AD203B41FA5}">
                      <a16:colId xmlns:a16="http://schemas.microsoft.com/office/drawing/2014/main" val="2532644455"/>
                    </a:ext>
                  </a:extLst>
                </a:gridCol>
                <a:gridCol w="1065534">
                  <a:extLst>
                    <a:ext uri="{9D8B030D-6E8A-4147-A177-3AD203B41FA5}">
                      <a16:colId xmlns:a16="http://schemas.microsoft.com/office/drawing/2014/main" val="3835029878"/>
                    </a:ext>
                  </a:extLst>
                </a:gridCol>
                <a:gridCol w="1065534">
                  <a:extLst>
                    <a:ext uri="{9D8B030D-6E8A-4147-A177-3AD203B41FA5}">
                      <a16:colId xmlns:a16="http://schemas.microsoft.com/office/drawing/2014/main" val="210679259"/>
                    </a:ext>
                  </a:extLst>
                </a:gridCol>
                <a:gridCol w="1275148">
                  <a:extLst>
                    <a:ext uri="{9D8B030D-6E8A-4147-A177-3AD203B41FA5}">
                      <a16:colId xmlns:a16="http://schemas.microsoft.com/office/drawing/2014/main" val="912071270"/>
                    </a:ext>
                  </a:extLst>
                </a:gridCol>
                <a:gridCol w="1414890">
                  <a:extLst>
                    <a:ext uri="{9D8B030D-6E8A-4147-A177-3AD203B41FA5}">
                      <a16:colId xmlns:a16="http://schemas.microsoft.com/office/drawing/2014/main" val="2265490292"/>
                    </a:ext>
                  </a:extLst>
                </a:gridCol>
                <a:gridCol w="1414890">
                  <a:extLst>
                    <a:ext uri="{9D8B030D-6E8A-4147-A177-3AD203B41FA5}">
                      <a16:colId xmlns:a16="http://schemas.microsoft.com/office/drawing/2014/main" val="2699252816"/>
                    </a:ext>
                  </a:extLst>
                </a:gridCol>
                <a:gridCol w="1414890">
                  <a:extLst>
                    <a:ext uri="{9D8B030D-6E8A-4147-A177-3AD203B41FA5}">
                      <a16:colId xmlns:a16="http://schemas.microsoft.com/office/drawing/2014/main" val="368251032"/>
                    </a:ext>
                  </a:extLst>
                </a:gridCol>
              </a:tblGrid>
              <a:tr h="60960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ID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Job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Version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Status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Active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Quantity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 Calculation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Order Calculation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Production Calculation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42477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1920858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10000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1104535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Quote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15000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8870480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4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7000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283532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5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7000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173868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6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Prod. 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No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7000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8800074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123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7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Prod. Order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8000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0"/>
                      <a:r>
                        <a:rPr lang="en-US" sz="1800">
                          <a:solidFill>
                            <a:srgbClr val="333333"/>
                          </a:solidFill>
                          <a:effectLst/>
                        </a:rPr>
                        <a:t> 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latinLnBrk="0"/>
                      <a:r>
                        <a:rPr lang="en-US" sz="1800" dirty="0">
                          <a:solidFill>
                            <a:srgbClr val="333333"/>
                          </a:solidFill>
                          <a:effectLst/>
                        </a:rPr>
                        <a:t>Yes</a:t>
                      </a:r>
                    </a:p>
                  </a:txBody>
                  <a:tcPr marL="30480" marR="30480" marT="30480" marB="30480" anchor="ctr">
                    <a:lnL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FAFA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04633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8749AB73-1E97-7659-9A4F-CA0172510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8494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267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</TotalTime>
  <Words>1053</Words>
  <Application>Microsoft Office PowerPoint</Application>
  <PresentationFormat>Widescreen</PresentationFormat>
  <Paragraphs>426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Arial</vt:lpstr>
      <vt:lpstr>Calibri</vt:lpstr>
      <vt:lpstr>Roboto Slab</vt:lpstr>
      <vt:lpstr>Office Theme</vt:lpstr>
      <vt:lpstr>PrintVis User Group</vt:lpstr>
      <vt:lpstr>Basic data model</vt:lpstr>
      <vt:lpstr>Getting started</vt:lpstr>
      <vt:lpstr>The “Case”</vt:lpstr>
      <vt:lpstr>Code example: Simple Page Extension</vt:lpstr>
      <vt:lpstr>Page Extension</vt:lpstr>
      <vt:lpstr>Data structure: Estimating</vt:lpstr>
      <vt:lpstr>The “Job”</vt:lpstr>
      <vt:lpstr>Job versions</vt:lpstr>
      <vt:lpstr>Job versions</vt:lpstr>
      <vt:lpstr>Code example: Extend Page Extension</vt:lpstr>
      <vt:lpstr>Job Items, Sheets, Processes, Colors…. </vt:lpstr>
      <vt:lpstr>Calculation Units</vt:lpstr>
      <vt:lpstr>Calculation Details</vt:lpstr>
      <vt:lpstr>Code example: Calculation formula</vt:lpstr>
      <vt:lpstr>Data structure: Producing a job</vt:lpstr>
      <vt:lpstr>Job Costing Entries</vt:lpstr>
      <vt:lpstr>Code example: Status Code Check</vt:lpstr>
      <vt:lpstr>Code example: Table Extension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PrintVis User Group webinar:  PrintVis Analysis Pages  and Power BI Reports </dc:title>
  <dc:creator>Helle Vogt Mikkelsen</dc:creator>
  <cp:lastModifiedBy>Kasper Tomshøj</cp:lastModifiedBy>
  <cp:revision>9</cp:revision>
  <dcterms:created xsi:type="dcterms:W3CDTF">2024-03-20T10:44:05Z</dcterms:created>
  <dcterms:modified xsi:type="dcterms:W3CDTF">2024-09-24T15:33:34Z</dcterms:modified>
</cp:coreProperties>
</file>

<file path=docProps/thumbnail.jpeg>
</file>